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2"/>
  </p:notesMasterIdLst>
  <p:sldIdLst>
    <p:sldId id="256" r:id="rId2"/>
    <p:sldId id="257" r:id="rId3"/>
    <p:sldId id="263" r:id="rId4"/>
    <p:sldId id="262" r:id="rId5"/>
    <p:sldId id="261" r:id="rId6"/>
    <p:sldId id="264" r:id="rId7"/>
    <p:sldId id="269" r:id="rId8"/>
    <p:sldId id="272" r:id="rId9"/>
    <p:sldId id="271" r:id="rId10"/>
    <p:sldId id="270" r:id="rId11"/>
  </p:sldIdLst>
  <p:sldSz cx="12192000" cy="6858000"/>
  <p:notesSz cx="6858000" cy="9144000"/>
  <p:embeddedFontLst>
    <p:embeddedFont>
      <p:font typeface="Calibri" panose="020F0502020204030204" pitchFamily="34" charset="0"/>
      <p:regular r:id="rId13"/>
      <p:bold r:id="rId14"/>
      <p:italic r:id="rId15"/>
      <p:boldItalic r:id="rId16"/>
    </p:embeddedFont>
    <p:embeddedFont>
      <p:font typeface="Franklin Gothic" panose="020B0604020202020204" charset="0"/>
      <p:bold r:id="rId17"/>
    </p:embeddedFont>
    <p:embeddedFont>
      <p:font typeface="Libre Franklin" panose="020B060402020202020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346E5B1-2800-4945-B420-DDC3683BE43A}">
          <p14:sldIdLst>
            <p14:sldId id="256"/>
            <p14:sldId id="257"/>
            <p14:sldId id="263"/>
            <p14:sldId id="262"/>
            <p14:sldId id="261"/>
            <p14:sldId id="264"/>
            <p14:sldId id="269"/>
            <p14:sldId id="272"/>
            <p14:sldId id="271"/>
            <p14:sldId id="27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3" roundtripDataSignature="AMtx7mi1sBDdHb2XsYteFNPHBFMUQvu/s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3.fntdata"/><Relationship Id="rId23" Type="http://customschemas.google.com/relationships/presentationmetadata" Target="metadata"/><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6903463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0363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5" name="Google Shape;21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7379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4399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7327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8281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6102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9944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5" name="Google Shape;22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6118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cSld name="Title">
    <p:bg>
      <p:bgPr>
        <a:solidFill>
          <a:schemeClr val="lt1"/>
        </a:solidFill>
        <a:effectLst/>
      </p:bgPr>
    </p:bg>
    <p:spTree>
      <p:nvGrpSpPr>
        <p:cNvPr id="1" name="Shape 15"/>
        <p:cNvGrpSpPr/>
        <p:nvPr/>
      </p:nvGrpSpPr>
      <p:grpSpPr>
        <a:xfrm>
          <a:off x="0" y="0"/>
          <a:ext cx="0" cy="0"/>
          <a:chOff x="0" y="0"/>
          <a:chExt cx="0" cy="0"/>
        </a:xfrm>
      </p:grpSpPr>
      <p:sp>
        <p:nvSpPr>
          <p:cNvPr id="16" name="Google Shape;16;p7"/>
          <p:cNvSpPr txBox="1">
            <a:spLocks noGrp="1"/>
          </p:cNvSpPr>
          <p:nvPr>
            <p:ph type="ctrTitle"/>
          </p:nvPr>
        </p:nvSpPr>
        <p:spPr>
          <a:xfrm>
            <a:off x="6367054" y="2116182"/>
            <a:ext cx="5491571" cy="1514019"/>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6000"/>
              <a:buFont typeface="Franklin Gothic"/>
              <a:buNone/>
              <a:defRPr sz="6000" b="1" i="0">
                <a:solidFill>
                  <a:schemeClr val="dk1"/>
                </a:solidFill>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17" name="Google Shape;17;p7"/>
          <p:cNvGrpSpPr/>
          <p:nvPr/>
        </p:nvGrpSpPr>
        <p:grpSpPr>
          <a:xfrm>
            <a:off x="1" y="758752"/>
            <a:ext cx="6099248" cy="6099248"/>
            <a:chOff x="0" y="12289"/>
            <a:chExt cx="3550" cy="3551"/>
          </a:xfrm>
        </p:grpSpPr>
        <p:sp>
          <p:nvSpPr>
            <p:cNvPr id="18" name="Google Shape;18;p7"/>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9" name="Google Shape;19;p7"/>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0" name="Google Shape;20;p7"/>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21" name="Google Shape;21;p7"/>
          <p:cNvSpPr txBox="1">
            <a:spLocks noGrp="1"/>
          </p:cNvSpPr>
          <p:nvPr>
            <p:ph type="body" idx="1"/>
          </p:nvPr>
        </p:nvSpPr>
        <p:spPr>
          <a:xfrm>
            <a:off x="6367055" y="4549553"/>
            <a:ext cx="5491570" cy="95333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lt2"/>
              </a:buClr>
              <a:buSzPts val="1800"/>
              <a:buNone/>
              <a:defRPr sz="1800" b="0" i="0">
                <a:solidFill>
                  <a:schemeClr val="lt2"/>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cxnSp>
        <p:nvCxnSpPr>
          <p:cNvPr id="22" name="Google Shape;22;p7"/>
          <p:cNvCxnSpPr/>
          <p:nvPr/>
        </p:nvCxnSpPr>
        <p:spPr>
          <a:xfrm>
            <a:off x="5839833" y="5784349"/>
            <a:ext cx="2133600" cy="3992"/>
          </a:xfrm>
          <a:prstGeom prst="straightConnector1">
            <a:avLst/>
          </a:prstGeom>
          <a:noFill/>
          <a:ln w="101600" cap="flat" cmpd="sng">
            <a:solidFill>
              <a:schemeClr val="lt2"/>
            </a:solidFill>
            <a:prstDash val="solid"/>
            <a:miter lim="800000"/>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 col">
  <p:cSld name="3 col">
    <p:bg>
      <p:bgPr>
        <a:solidFill>
          <a:schemeClr val="lt1"/>
        </a:solidFill>
        <a:effectLst/>
      </p:bgPr>
    </p:bg>
    <p:spTree>
      <p:nvGrpSpPr>
        <p:cNvPr id="1" name="Shape 178"/>
        <p:cNvGrpSpPr/>
        <p:nvPr/>
      </p:nvGrpSpPr>
      <p:grpSpPr>
        <a:xfrm>
          <a:off x="0" y="0"/>
          <a:ext cx="0" cy="0"/>
          <a:chOff x="0" y="0"/>
          <a:chExt cx="0" cy="0"/>
        </a:xfrm>
      </p:grpSpPr>
      <p:grpSp>
        <p:nvGrpSpPr>
          <p:cNvPr id="179" name="Google Shape;179;p18"/>
          <p:cNvGrpSpPr/>
          <p:nvPr/>
        </p:nvGrpSpPr>
        <p:grpSpPr>
          <a:xfrm rot="5400000" flipH="1">
            <a:off x="0" y="3900132"/>
            <a:ext cx="2959226" cy="2959226"/>
            <a:chOff x="0" y="12289"/>
            <a:chExt cx="3550" cy="3551"/>
          </a:xfrm>
        </p:grpSpPr>
        <p:sp>
          <p:nvSpPr>
            <p:cNvPr id="180" name="Google Shape;180;p18"/>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81" name="Google Shape;181;p18"/>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82" name="Google Shape;182;p18"/>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183" name="Google Shape;183;p18"/>
          <p:cNvSpPr txBox="1">
            <a:spLocks noGrp="1"/>
          </p:cNvSpPr>
          <p:nvPr>
            <p:ph type="title"/>
          </p:nvPr>
        </p:nvSpPr>
        <p:spPr>
          <a:xfrm>
            <a:off x="964023" y="879063"/>
            <a:ext cx="4941477" cy="6108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4400"/>
              <a:buFont typeface="Franklin Gothic"/>
              <a:buNone/>
              <a:defRPr sz="4400" b="1" i="0">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184" name="Google Shape;184;p18"/>
          <p:cNvCxnSpPr/>
          <p:nvPr/>
        </p:nvCxnSpPr>
        <p:spPr>
          <a:xfrm>
            <a:off x="952500" y="1939108"/>
            <a:ext cx="2133600" cy="3992"/>
          </a:xfrm>
          <a:prstGeom prst="straightConnector1">
            <a:avLst/>
          </a:prstGeom>
          <a:noFill/>
          <a:ln w="101600" cap="flat" cmpd="sng">
            <a:solidFill>
              <a:schemeClr val="lt2"/>
            </a:solidFill>
            <a:prstDash val="solid"/>
            <a:miter lim="800000"/>
            <a:headEnd type="none" w="sm" len="sm"/>
            <a:tailEnd type="none" w="sm" len="sm"/>
          </a:ln>
        </p:spPr>
      </p:cxnSp>
      <p:sp>
        <p:nvSpPr>
          <p:cNvPr id="185" name="Google Shape;185;p18"/>
          <p:cNvSpPr txBox="1">
            <a:spLocks noGrp="1"/>
          </p:cNvSpPr>
          <p:nvPr>
            <p:ph type="body" idx="1"/>
          </p:nvPr>
        </p:nvSpPr>
        <p:spPr>
          <a:xfrm>
            <a:off x="952500" y="2300156"/>
            <a:ext cx="3036477" cy="404216"/>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Clr>
                <a:schemeClr val="lt2"/>
              </a:buClr>
              <a:buSzPts val="1800"/>
              <a:buNone/>
              <a:defRPr sz="180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86" name="Google Shape;186;p18"/>
          <p:cNvSpPr txBox="1">
            <a:spLocks noGrp="1"/>
          </p:cNvSpPr>
          <p:nvPr>
            <p:ph type="body" idx="2"/>
          </p:nvPr>
        </p:nvSpPr>
        <p:spPr>
          <a:xfrm>
            <a:off x="952500" y="2799146"/>
            <a:ext cx="3036477" cy="1942138"/>
          </a:xfrm>
          <a:prstGeom prst="rect">
            <a:avLst/>
          </a:prstGeom>
          <a:noFill/>
          <a:ln>
            <a:noFill/>
          </a:ln>
        </p:spPr>
        <p:txBody>
          <a:bodyPr spcFirstLastPara="1" wrap="square" lIns="0" tIns="0" rIns="0" bIns="0" anchor="t" anchorCtr="0">
            <a:normAutofit/>
          </a:bodyPr>
          <a:lstStyle>
            <a:lvl1pPr marL="457200" lvl="0" indent="-330200" algn="l">
              <a:lnSpc>
                <a:spcPct val="100000"/>
              </a:lnSpc>
              <a:spcBef>
                <a:spcPts val="1000"/>
              </a:spcBef>
              <a:spcAft>
                <a:spcPts val="0"/>
              </a:spcAft>
              <a:buClr>
                <a:schemeClr val="dk1"/>
              </a:buClr>
              <a:buSzPts val="1600"/>
              <a:buFont typeface="Noto Sans Symbols"/>
              <a:buChar char="▪"/>
              <a:defRPr sz="1600">
                <a:latin typeface="Libre Franklin"/>
                <a:ea typeface="Libre Franklin"/>
                <a:cs typeface="Libre Franklin"/>
                <a:sym typeface="Libre Franklin"/>
              </a:defRPr>
            </a:lvl1pPr>
            <a:lvl2pPr marL="914400" lvl="1" indent="-330200" algn="l">
              <a:lnSpc>
                <a:spcPct val="90000"/>
              </a:lnSpc>
              <a:spcBef>
                <a:spcPts val="500"/>
              </a:spcBef>
              <a:spcAft>
                <a:spcPts val="0"/>
              </a:spcAft>
              <a:buClr>
                <a:schemeClr val="dk1"/>
              </a:buClr>
              <a:buSzPts val="1600"/>
              <a:buChar char="•"/>
              <a:defRPr sz="1600"/>
            </a:lvl2pPr>
            <a:lvl3pPr marL="1371600" lvl="2" indent="-330200" algn="l">
              <a:lnSpc>
                <a:spcPct val="90000"/>
              </a:lnSpc>
              <a:spcBef>
                <a:spcPts val="500"/>
              </a:spcBef>
              <a:spcAft>
                <a:spcPts val="0"/>
              </a:spcAft>
              <a:buClr>
                <a:schemeClr val="dk1"/>
              </a:buClr>
              <a:buSzPts val="1600"/>
              <a:buChar char="•"/>
              <a:defRPr sz="16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87" name="Google Shape;187;p18"/>
          <p:cNvSpPr txBox="1">
            <a:spLocks noGrp="1"/>
          </p:cNvSpPr>
          <p:nvPr>
            <p:ph type="body" idx="3"/>
          </p:nvPr>
        </p:nvSpPr>
        <p:spPr>
          <a:xfrm>
            <a:off x="4569372" y="2300156"/>
            <a:ext cx="3036477" cy="404216"/>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Clr>
                <a:schemeClr val="lt2"/>
              </a:buClr>
              <a:buSzPts val="1800"/>
              <a:buNone/>
              <a:defRPr sz="180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88" name="Google Shape;188;p18"/>
          <p:cNvSpPr txBox="1">
            <a:spLocks noGrp="1"/>
          </p:cNvSpPr>
          <p:nvPr>
            <p:ph type="body" idx="4"/>
          </p:nvPr>
        </p:nvSpPr>
        <p:spPr>
          <a:xfrm>
            <a:off x="4569372" y="2799146"/>
            <a:ext cx="3050628" cy="1942138"/>
          </a:xfrm>
          <a:prstGeom prst="rect">
            <a:avLst/>
          </a:prstGeom>
          <a:noFill/>
          <a:ln>
            <a:noFill/>
          </a:ln>
        </p:spPr>
        <p:txBody>
          <a:bodyPr spcFirstLastPara="1" wrap="square" lIns="0" tIns="0" rIns="0" bIns="0" anchor="t" anchorCtr="0">
            <a:normAutofit/>
          </a:bodyPr>
          <a:lstStyle>
            <a:lvl1pPr marL="457200" lvl="0" indent="-330200" algn="l">
              <a:lnSpc>
                <a:spcPct val="100000"/>
              </a:lnSpc>
              <a:spcBef>
                <a:spcPts val="1000"/>
              </a:spcBef>
              <a:spcAft>
                <a:spcPts val="0"/>
              </a:spcAft>
              <a:buClr>
                <a:schemeClr val="dk1"/>
              </a:buClr>
              <a:buSzPts val="1600"/>
              <a:buFont typeface="Noto Sans Symbols"/>
              <a:buChar char="▪"/>
              <a:defRPr sz="1600">
                <a:latin typeface="Libre Franklin"/>
                <a:ea typeface="Libre Franklin"/>
                <a:cs typeface="Libre Franklin"/>
                <a:sym typeface="Libre Franklin"/>
              </a:defRPr>
            </a:lvl1pPr>
            <a:lvl2pPr marL="914400" lvl="1" indent="-330200" algn="l">
              <a:lnSpc>
                <a:spcPct val="90000"/>
              </a:lnSpc>
              <a:spcBef>
                <a:spcPts val="500"/>
              </a:spcBef>
              <a:spcAft>
                <a:spcPts val="0"/>
              </a:spcAft>
              <a:buClr>
                <a:schemeClr val="dk1"/>
              </a:buClr>
              <a:buSzPts val="1600"/>
              <a:buChar char="•"/>
              <a:defRPr sz="1600"/>
            </a:lvl2pPr>
            <a:lvl3pPr marL="1371600" lvl="2" indent="-330200" algn="l">
              <a:lnSpc>
                <a:spcPct val="90000"/>
              </a:lnSpc>
              <a:spcBef>
                <a:spcPts val="500"/>
              </a:spcBef>
              <a:spcAft>
                <a:spcPts val="0"/>
              </a:spcAft>
              <a:buClr>
                <a:schemeClr val="dk1"/>
              </a:buClr>
              <a:buSzPts val="1600"/>
              <a:buChar char="•"/>
              <a:defRPr sz="16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89" name="Google Shape;189;p18"/>
          <p:cNvSpPr txBox="1">
            <a:spLocks noGrp="1"/>
          </p:cNvSpPr>
          <p:nvPr>
            <p:ph type="body" idx="5"/>
          </p:nvPr>
        </p:nvSpPr>
        <p:spPr>
          <a:xfrm>
            <a:off x="8187017" y="2300156"/>
            <a:ext cx="3036477" cy="404216"/>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Clr>
                <a:schemeClr val="lt2"/>
              </a:buClr>
              <a:buSzPts val="1800"/>
              <a:buNone/>
              <a:defRPr sz="180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90" name="Google Shape;190;p18"/>
          <p:cNvSpPr txBox="1">
            <a:spLocks noGrp="1"/>
          </p:cNvSpPr>
          <p:nvPr>
            <p:ph type="body" idx="6"/>
          </p:nvPr>
        </p:nvSpPr>
        <p:spPr>
          <a:xfrm>
            <a:off x="8187017" y="2799146"/>
            <a:ext cx="3036477" cy="1942138"/>
          </a:xfrm>
          <a:prstGeom prst="rect">
            <a:avLst/>
          </a:prstGeom>
          <a:noFill/>
          <a:ln>
            <a:noFill/>
          </a:ln>
        </p:spPr>
        <p:txBody>
          <a:bodyPr spcFirstLastPara="1" wrap="square" lIns="0" tIns="0" rIns="0" bIns="0" anchor="t" anchorCtr="0">
            <a:normAutofit/>
          </a:bodyPr>
          <a:lstStyle>
            <a:lvl1pPr marL="457200" lvl="0" indent="-330200" algn="l">
              <a:lnSpc>
                <a:spcPct val="100000"/>
              </a:lnSpc>
              <a:spcBef>
                <a:spcPts val="1000"/>
              </a:spcBef>
              <a:spcAft>
                <a:spcPts val="0"/>
              </a:spcAft>
              <a:buClr>
                <a:schemeClr val="dk1"/>
              </a:buClr>
              <a:buSzPts val="1600"/>
              <a:buFont typeface="Noto Sans Symbols"/>
              <a:buChar char="▪"/>
              <a:defRPr sz="1600">
                <a:latin typeface="Libre Franklin"/>
                <a:ea typeface="Libre Franklin"/>
                <a:cs typeface="Libre Franklin"/>
                <a:sym typeface="Libre Franklin"/>
              </a:defRPr>
            </a:lvl1pPr>
            <a:lvl2pPr marL="914400" lvl="1" indent="-330200" algn="l">
              <a:lnSpc>
                <a:spcPct val="90000"/>
              </a:lnSpc>
              <a:spcBef>
                <a:spcPts val="500"/>
              </a:spcBef>
              <a:spcAft>
                <a:spcPts val="0"/>
              </a:spcAft>
              <a:buClr>
                <a:schemeClr val="dk1"/>
              </a:buClr>
              <a:buSzPts val="1600"/>
              <a:buChar char="•"/>
              <a:defRPr sz="1600"/>
            </a:lvl2pPr>
            <a:lvl3pPr marL="1371600" lvl="2" indent="-330200" algn="l">
              <a:lnSpc>
                <a:spcPct val="90000"/>
              </a:lnSpc>
              <a:spcBef>
                <a:spcPts val="500"/>
              </a:spcBef>
              <a:spcAft>
                <a:spcPts val="0"/>
              </a:spcAft>
              <a:buClr>
                <a:schemeClr val="dk1"/>
              </a:buClr>
              <a:buSzPts val="1600"/>
              <a:buChar char="•"/>
              <a:defRPr sz="16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cxnSp>
        <p:nvCxnSpPr>
          <p:cNvPr id="191" name="Google Shape;191;p18"/>
          <p:cNvCxnSpPr/>
          <p:nvPr/>
        </p:nvCxnSpPr>
        <p:spPr>
          <a:xfrm>
            <a:off x="4569372" y="1939108"/>
            <a:ext cx="2133600" cy="3992"/>
          </a:xfrm>
          <a:prstGeom prst="straightConnector1">
            <a:avLst/>
          </a:prstGeom>
          <a:noFill/>
          <a:ln w="101600" cap="flat" cmpd="sng">
            <a:solidFill>
              <a:schemeClr val="lt2"/>
            </a:solidFill>
            <a:prstDash val="solid"/>
            <a:miter lim="800000"/>
            <a:headEnd type="none" w="sm" len="sm"/>
            <a:tailEnd type="none" w="sm" len="sm"/>
          </a:ln>
        </p:spPr>
      </p:cxnSp>
      <p:cxnSp>
        <p:nvCxnSpPr>
          <p:cNvPr id="192" name="Google Shape;192;p18"/>
          <p:cNvCxnSpPr/>
          <p:nvPr/>
        </p:nvCxnSpPr>
        <p:spPr>
          <a:xfrm>
            <a:off x="8187017" y="1939108"/>
            <a:ext cx="2133600" cy="3992"/>
          </a:xfrm>
          <a:prstGeom prst="straightConnector1">
            <a:avLst/>
          </a:prstGeom>
          <a:noFill/>
          <a:ln w="101600" cap="flat" cmpd="sng">
            <a:solidFill>
              <a:schemeClr val="lt2"/>
            </a:solidFill>
            <a:prstDash val="solid"/>
            <a:miter lim="800000"/>
            <a:headEnd type="none" w="sm" len="sm"/>
            <a:tailEnd type="none" w="sm" len="sm"/>
          </a:ln>
        </p:spPr>
      </p:cxnSp>
      <p:sp>
        <p:nvSpPr>
          <p:cNvPr id="193" name="Google Shape;193;p18"/>
          <p:cNvSpPr txBox="1">
            <a:spLocks noGrp="1"/>
          </p:cNvSpPr>
          <p:nvPr>
            <p:ph type="dt" idx="10"/>
          </p:nvPr>
        </p:nvSpPr>
        <p:spPr>
          <a:xfrm>
            <a:off x="2992120" y="6332220"/>
            <a:ext cx="131318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4" name="Google Shape;194;p18"/>
          <p:cNvSpPr txBox="1">
            <a:spLocks noGrp="1"/>
          </p:cNvSpPr>
          <p:nvPr>
            <p:ph type="ftr" idx="11"/>
          </p:nvPr>
        </p:nvSpPr>
        <p:spPr>
          <a:xfrm>
            <a:off x="1494790" y="6332220"/>
            <a:ext cx="149733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5" name="Google Shape;195;p18"/>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latin typeface="Libre Franklin"/>
              <a:ea typeface="Libre Franklin"/>
              <a:cs typeface="Libre Franklin"/>
              <a:sym typeface="Libre Franklin"/>
            </a:endParaRPr>
          </a:p>
        </p:txBody>
      </p:sp>
    </p:spTree>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520">
          <p15:clr>
            <a:srgbClr val="FBAE40"/>
          </p15:clr>
        </p15:guide>
        <p15:guide id="4" pos="5160">
          <p15:clr>
            <a:srgbClr val="FBAE40"/>
          </p15:clr>
        </p15:guide>
        <p15:guide id="5" orient="horz" pos="1224">
          <p15:clr>
            <a:srgbClr val="FBAE40"/>
          </p15:clr>
        </p15:guide>
        <p15:guide id="6" orient="horz" pos="1440">
          <p15:clr>
            <a:srgbClr val="FBAE40"/>
          </p15:clr>
        </p15:guide>
        <p15:guide id="7" orient="horz" pos="552">
          <p15:clr>
            <a:srgbClr val="FBAE40"/>
          </p15:clr>
        </p15:guide>
        <p15:guide id="8" pos="4800">
          <p15:clr>
            <a:srgbClr val="FBAE40"/>
          </p15:clr>
        </p15:guide>
        <p15:guide id="9" pos="2880">
          <p15:clr>
            <a:srgbClr val="FBAE40"/>
          </p15:clr>
        </p15:guide>
        <p15:guide id="10" orient="horz" pos="175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Introduction">
  <p:cSld name="Introduction">
    <p:spTree>
      <p:nvGrpSpPr>
        <p:cNvPr id="1" name="Shape 23"/>
        <p:cNvGrpSpPr/>
        <p:nvPr/>
      </p:nvGrpSpPr>
      <p:grpSpPr>
        <a:xfrm>
          <a:off x="0" y="0"/>
          <a:ext cx="0" cy="0"/>
          <a:chOff x="0" y="0"/>
          <a:chExt cx="0" cy="0"/>
        </a:xfrm>
      </p:grpSpPr>
      <p:grpSp>
        <p:nvGrpSpPr>
          <p:cNvPr id="24" name="Google Shape;24;p8"/>
          <p:cNvGrpSpPr/>
          <p:nvPr/>
        </p:nvGrpSpPr>
        <p:grpSpPr>
          <a:xfrm rot="5400000" flipH="1">
            <a:off x="0" y="3900132"/>
            <a:ext cx="2959226" cy="2959226"/>
            <a:chOff x="0" y="12289"/>
            <a:chExt cx="3550" cy="3551"/>
          </a:xfrm>
        </p:grpSpPr>
        <p:sp>
          <p:nvSpPr>
            <p:cNvPr id="25" name="Google Shape;25;p8"/>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6" name="Google Shape;26;p8"/>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7" name="Google Shape;27;p8"/>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28" name="Google Shape;28;p8"/>
          <p:cNvSpPr>
            <a:spLocks noGrp="1"/>
          </p:cNvSpPr>
          <p:nvPr>
            <p:ph type="pic" idx="2"/>
          </p:nvPr>
        </p:nvSpPr>
        <p:spPr>
          <a:xfrm>
            <a:off x="6096000" y="-22543"/>
            <a:ext cx="6096000" cy="6903086"/>
          </a:xfrm>
          <a:prstGeom prst="rect">
            <a:avLst/>
          </a:prstGeom>
          <a:noFill/>
          <a:ln>
            <a:noFill/>
          </a:ln>
        </p:spPr>
      </p:sp>
      <p:sp>
        <p:nvSpPr>
          <p:cNvPr id="29" name="Google Shape;29;p8"/>
          <p:cNvSpPr txBox="1">
            <a:spLocks noGrp="1"/>
          </p:cNvSpPr>
          <p:nvPr>
            <p:ph type="title"/>
          </p:nvPr>
        </p:nvSpPr>
        <p:spPr>
          <a:xfrm>
            <a:off x="964023" y="879063"/>
            <a:ext cx="4941477" cy="6108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4400"/>
              <a:buFont typeface="Franklin Gothic"/>
              <a:buNone/>
              <a:defRPr sz="4400" b="1" i="0">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30" name="Google Shape;30;p8"/>
          <p:cNvCxnSpPr/>
          <p:nvPr/>
        </p:nvCxnSpPr>
        <p:spPr>
          <a:xfrm>
            <a:off x="952500" y="1939108"/>
            <a:ext cx="2133600" cy="3992"/>
          </a:xfrm>
          <a:prstGeom prst="straightConnector1">
            <a:avLst/>
          </a:prstGeom>
          <a:noFill/>
          <a:ln w="101600" cap="flat" cmpd="sng">
            <a:solidFill>
              <a:schemeClr val="lt2"/>
            </a:solidFill>
            <a:prstDash val="solid"/>
            <a:miter lim="800000"/>
            <a:headEnd type="none" w="sm" len="sm"/>
            <a:tailEnd type="none" w="sm" len="sm"/>
          </a:ln>
        </p:spPr>
      </p:cxnSp>
      <p:sp>
        <p:nvSpPr>
          <p:cNvPr id="31" name="Google Shape;31;p8"/>
          <p:cNvSpPr txBox="1">
            <a:spLocks noGrp="1"/>
          </p:cNvSpPr>
          <p:nvPr>
            <p:ph type="body" idx="1"/>
          </p:nvPr>
        </p:nvSpPr>
        <p:spPr>
          <a:xfrm>
            <a:off x="952499" y="2289363"/>
            <a:ext cx="4572001" cy="27952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600"/>
              <a:buNone/>
              <a:defRPr sz="1600" b="0" i="0">
                <a:solidFill>
                  <a:schemeClr val="dk1"/>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2" name="Google Shape;32;p8"/>
          <p:cNvSpPr txBox="1">
            <a:spLocks noGrp="1"/>
          </p:cNvSpPr>
          <p:nvPr>
            <p:ph type="dt" idx="10"/>
          </p:nvPr>
        </p:nvSpPr>
        <p:spPr>
          <a:xfrm>
            <a:off x="2992120" y="6332220"/>
            <a:ext cx="131318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8"/>
          <p:cNvSpPr txBox="1">
            <a:spLocks noGrp="1"/>
          </p:cNvSpPr>
          <p:nvPr>
            <p:ph type="ftr" idx="11"/>
          </p:nvPr>
        </p:nvSpPr>
        <p:spPr>
          <a:xfrm>
            <a:off x="1494790" y="6332220"/>
            <a:ext cx="149733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8"/>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latin typeface="Libre Franklin"/>
              <a:ea typeface="Libre Franklin"/>
              <a:cs typeface="Libre Franklin"/>
              <a:sym typeface="Libre Franklin"/>
            </a:endParaRPr>
          </a:p>
        </p:txBody>
      </p:sp>
    </p:spTree>
  </p:cSld>
  <p:clrMapOvr>
    <a:masterClrMapping/>
  </p:clrMapOvr>
  <p:extLst>
    <p:ext uri="{DCECCB84-F9BA-43D5-87BE-67443E8EF086}">
      <p15:sldGuideLst xmlns:p15="http://schemas.microsoft.com/office/powerpoint/2012/main">
        <p15:guide id="1" pos="600">
          <p15:clr>
            <a:srgbClr val="FBAE40"/>
          </p15:clr>
        </p15:guide>
        <p15:guide id="2" pos="3480">
          <p15:clr>
            <a:srgbClr val="FBAE40"/>
          </p15:clr>
        </p15:guide>
        <p15:guide id="3" orient="horz" pos="1440">
          <p15:clr>
            <a:srgbClr val="FBAE40"/>
          </p15:clr>
        </p15:guide>
        <p15:guide id="4" orient="horz" pos="1224">
          <p15:clr>
            <a:srgbClr val="FBAE40"/>
          </p15:clr>
        </p15:guide>
        <p15:guide id="5" orient="horz" pos="5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mmary ">
  <p:cSld name="Summary ">
    <p:bg>
      <p:bgPr>
        <a:solidFill>
          <a:schemeClr val="lt1"/>
        </a:solidFill>
        <a:effectLst/>
      </p:bgPr>
    </p:bg>
    <p:spTree>
      <p:nvGrpSpPr>
        <p:cNvPr id="1" name="Shape 35"/>
        <p:cNvGrpSpPr/>
        <p:nvPr/>
      </p:nvGrpSpPr>
      <p:grpSpPr>
        <a:xfrm>
          <a:off x="0" y="0"/>
          <a:ext cx="0" cy="0"/>
          <a:chOff x="0" y="0"/>
          <a:chExt cx="0" cy="0"/>
        </a:xfrm>
      </p:grpSpPr>
      <p:sp>
        <p:nvSpPr>
          <p:cNvPr id="36" name="Google Shape;36;p9"/>
          <p:cNvSpPr txBox="1">
            <a:spLocks noGrp="1"/>
          </p:cNvSpPr>
          <p:nvPr>
            <p:ph type="title"/>
          </p:nvPr>
        </p:nvSpPr>
        <p:spPr>
          <a:xfrm>
            <a:off x="964023" y="879063"/>
            <a:ext cx="4941477" cy="6108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4400"/>
              <a:buFont typeface="Franklin Gothic"/>
              <a:buNone/>
              <a:defRPr sz="4400" b="1" i="0">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37" name="Google Shape;37;p9"/>
          <p:cNvCxnSpPr/>
          <p:nvPr/>
        </p:nvCxnSpPr>
        <p:spPr>
          <a:xfrm>
            <a:off x="952500" y="1939108"/>
            <a:ext cx="2133600" cy="3992"/>
          </a:xfrm>
          <a:prstGeom prst="straightConnector1">
            <a:avLst/>
          </a:prstGeom>
          <a:noFill/>
          <a:ln w="101600" cap="flat" cmpd="sng">
            <a:solidFill>
              <a:schemeClr val="lt2"/>
            </a:solidFill>
            <a:prstDash val="solid"/>
            <a:miter lim="800000"/>
            <a:headEnd type="none" w="sm" len="sm"/>
            <a:tailEnd type="none" w="sm" len="sm"/>
          </a:ln>
        </p:spPr>
      </p:cxnSp>
      <p:sp>
        <p:nvSpPr>
          <p:cNvPr id="38" name="Google Shape;38;p9"/>
          <p:cNvSpPr txBox="1">
            <a:spLocks noGrp="1"/>
          </p:cNvSpPr>
          <p:nvPr>
            <p:ph type="body" idx="1"/>
          </p:nvPr>
        </p:nvSpPr>
        <p:spPr>
          <a:xfrm>
            <a:off x="952500" y="2656904"/>
            <a:ext cx="4838700" cy="57431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grpSp>
        <p:nvGrpSpPr>
          <p:cNvPr id="39" name="Google Shape;39;p9"/>
          <p:cNvGrpSpPr/>
          <p:nvPr/>
        </p:nvGrpSpPr>
        <p:grpSpPr>
          <a:xfrm rot="10800000">
            <a:off x="8870040" y="0"/>
            <a:ext cx="3325208" cy="3325208"/>
            <a:chOff x="0" y="12289"/>
            <a:chExt cx="3550" cy="3551"/>
          </a:xfrm>
        </p:grpSpPr>
        <p:sp>
          <p:nvSpPr>
            <p:cNvPr id="40" name="Google Shape;40;p9"/>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41" name="Google Shape;41;p9"/>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42" name="Google Shape;42;p9"/>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43" name="Google Shape;43;p9"/>
          <p:cNvSpPr txBox="1">
            <a:spLocks noGrp="1"/>
          </p:cNvSpPr>
          <p:nvPr>
            <p:ph type="body" idx="2"/>
          </p:nvPr>
        </p:nvSpPr>
        <p:spPr>
          <a:xfrm>
            <a:off x="952500" y="2286000"/>
            <a:ext cx="4838700" cy="31591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2"/>
              </a:buClr>
              <a:buSzPts val="1800"/>
              <a:buNone/>
              <a:defRPr sz="1800" b="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4" name="Google Shape;44;p9"/>
          <p:cNvSpPr txBox="1">
            <a:spLocks noGrp="1"/>
          </p:cNvSpPr>
          <p:nvPr>
            <p:ph type="body" idx="3"/>
          </p:nvPr>
        </p:nvSpPr>
        <p:spPr>
          <a:xfrm>
            <a:off x="953655" y="3841846"/>
            <a:ext cx="4838700" cy="636754"/>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9"/>
          <p:cNvSpPr txBox="1">
            <a:spLocks noGrp="1"/>
          </p:cNvSpPr>
          <p:nvPr>
            <p:ph type="body" idx="4"/>
          </p:nvPr>
        </p:nvSpPr>
        <p:spPr>
          <a:xfrm>
            <a:off x="953655" y="3470942"/>
            <a:ext cx="4838700" cy="31591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2"/>
              </a:buClr>
              <a:buSzPts val="1800"/>
              <a:buNone/>
              <a:defRPr sz="1800" b="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6" name="Google Shape;46;p9"/>
          <p:cNvSpPr txBox="1">
            <a:spLocks noGrp="1"/>
          </p:cNvSpPr>
          <p:nvPr>
            <p:ph type="body" idx="5"/>
          </p:nvPr>
        </p:nvSpPr>
        <p:spPr>
          <a:xfrm>
            <a:off x="952500" y="5017901"/>
            <a:ext cx="4838700" cy="90834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7" name="Google Shape;47;p9"/>
          <p:cNvSpPr txBox="1">
            <a:spLocks noGrp="1"/>
          </p:cNvSpPr>
          <p:nvPr>
            <p:ph type="body" idx="6"/>
          </p:nvPr>
        </p:nvSpPr>
        <p:spPr>
          <a:xfrm>
            <a:off x="952500" y="4646997"/>
            <a:ext cx="4838700" cy="31591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2"/>
              </a:buClr>
              <a:buSzPts val="1800"/>
              <a:buNone/>
              <a:defRPr sz="1800" b="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8" name="Google Shape;48;p9"/>
          <p:cNvSpPr txBox="1">
            <a:spLocks noGrp="1"/>
          </p:cNvSpPr>
          <p:nvPr>
            <p:ph type="body" idx="7"/>
          </p:nvPr>
        </p:nvSpPr>
        <p:spPr>
          <a:xfrm>
            <a:off x="6399647" y="2656904"/>
            <a:ext cx="4838700" cy="57431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9" name="Google Shape;49;p9"/>
          <p:cNvSpPr txBox="1">
            <a:spLocks noGrp="1"/>
          </p:cNvSpPr>
          <p:nvPr>
            <p:ph type="body" idx="8"/>
          </p:nvPr>
        </p:nvSpPr>
        <p:spPr>
          <a:xfrm>
            <a:off x="6399647" y="2286000"/>
            <a:ext cx="4838700" cy="31591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2"/>
              </a:buClr>
              <a:buSzPts val="1800"/>
              <a:buNone/>
              <a:defRPr sz="1800" b="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0" name="Google Shape;50;p9"/>
          <p:cNvSpPr txBox="1">
            <a:spLocks noGrp="1"/>
          </p:cNvSpPr>
          <p:nvPr>
            <p:ph type="body" idx="9"/>
          </p:nvPr>
        </p:nvSpPr>
        <p:spPr>
          <a:xfrm>
            <a:off x="6399647" y="3841846"/>
            <a:ext cx="4838700" cy="90834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1" name="Google Shape;51;p9"/>
          <p:cNvSpPr txBox="1">
            <a:spLocks noGrp="1"/>
          </p:cNvSpPr>
          <p:nvPr>
            <p:ph type="body" idx="13"/>
          </p:nvPr>
        </p:nvSpPr>
        <p:spPr>
          <a:xfrm>
            <a:off x="6399647" y="3470942"/>
            <a:ext cx="4838700" cy="31591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2"/>
              </a:buClr>
              <a:buSzPts val="1800"/>
              <a:buNone/>
              <a:defRPr sz="1800" b="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2" name="Google Shape;52;p9"/>
          <p:cNvSpPr txBox="1">
            <a:spLocks noGrp="1"/>
          </p:cNvSpPr>
          <p:nvPr>
            <p:ph type="dt" idx="10"/>
          </p:nvPr>
        </p:nvSpPr>
        <p:spPr>
          <a:xfrm>
            <a:off x="2992120" y="6332220"/>
            <a:ext cx="131318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9"/>
          <p:cNvSpPr txBox="1">
            <a:spLocks noGrp="1"/>
          </p:cNvSpPr>
          <p:nvPr>
            <p:ph type="ftr" idx="11"/>
          </p:nvPr>
        </p:nvSpPr>
        <p:spPr>
          <a:xfrm>
            <a:off x="1494790" y="6332220"/>
            <a:ext cx="149733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9"/>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latin typeface="Libre Franklin"/>
              <a:ea typeface="Libre Franklin"/>
              <a:cs typeface="Libre Franklin"/>
              <a:sym typeface="Libre Franklin"/>
            </a:endParaRPr>
          </a:p>
        </p:txBody>
      </p:sp>
    </p:spTree>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55"/>
        <p:cNvGrpSpPr/>
        <p:nvPr/>
      </p:nvGrpSpPr>
      <p:grpSpPr>
        <a:xfrm>
          <a:off x="0" y="0"/>
          <a:ext cx="0" cy="0"/>
          <a:chOff x="0" y="0"/>
          <a:chExt cx="0" cy="0"/>
        </a:xfrm>
      </p:grpSpPr>
      <p:grpSp>
        <p:nvGrpSpPr>
          <p:cNvPr id="56" name="Google Shape;56;p10"/>
          <p:cNvGrpSpPr/>
          <p:nvPr/>
        </p:nvGrpSpPr>
        <p:grpSpPr>
          <a:xfrm>
            <a:off x="6362700" y="0"/>
            <a:ext cx="5829298" cy="3235602"/>
            <a:chOff x="5612972" y="1"/>
            <a:chExt cx="6615961" cy="3672246"/>
          </a:xfrm>
        </p:grpSpPr>
        <p:sp>
          <p:nvSpPr>
            <p:cNvPr id="57" name="Google Shape;57;p10"/>
            <p:cNvSpPr/>
            <p:nvPr/>
          </p:nvSpPr>
          <p:spPr>
            <a:xfrm>
              <a:off x="5612972" y="1"/>
              <a:ext cx="4408998" cy="3672246"/>
            </a:xfrm>
            <a:custGeom>
              <a:avLst/>
              <a:gdLst/>
              <a:ahLst/>
              <a:cxnLst/>
              <a:rect l="l" t="t" r="r" b="b"/>
              <a:pathLst>
                <a:path w="3578" h="2980" extrusionOk="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58" name="Google Shape;58;p10"/>
            <p:cNvSpPr/>
            <p:nvPr/>
          </p:nvSpPr>
          <p:spPr>
            <a:xfrm>
              <a:off x="6341233" y="1463970"/>
              <a:ext cx="2208196" cy="2208277"/>
            </a:xfrm>
            <a:custGeom>
              <a:avLst/>
              <a:gdLst/>
              <a:ahLst/>
              <a:cxnLst/>
              <a:rect l="l" t="t" r="r" b="b"/>
              <a:pathLst>
                <a:path w="1792" h="1792" extrusionOk="0">
                  <a:moveTo>
                    <a:pt x="597" y="0"/>
                  </a:moveTo>
                  <a:lnTo>
                    <a:pt x="0" y="598"/>
                  </a:lnTo>
                  <a:lnTo>
                    <a:pt x="1195" y="1792"/>
                  </a:lnTo>
                  <a:lnTo>
                    <a:pt x="1792" y="1195"/>
                  </a:lnTo>
                  <a:lnTo>
                    <a:pt x="597"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59" name="Google Shape;59;p10"/>
            <p:cNvSpPr/>
            <p:nvPr/>
          </p:nvSpPr>
          <p:spPr>
            <a:xfrm>
              <a:off x="8555590" y="1"/>
              <a:ext cx="1457754" cy="729520"/>
            </a:xfrm>
            <a:custGeom>
              <a:avLst/>
              <a:gdLst/>
              <a:ahLst/>
              <a:cxnLst/>
              <a:rect l="l" t="t" r="r" b="b"/>
              <a:pathLst>
                <a:path w="1183" h="592" extrusionOk="0">
                  <a:moveTo>
                    <a:pt x="1183" y="0"/>
                  </a:moveTo>
                  <a:lnTo>
                    <a:pt x="0" y="0"/>
                  </a:lnTo>
                  <a:lnTo>
                    <a:pt x="591" y="591"/>
                  </a:lnTo>
                  <a:lnTo>
                    <a:pt x="1183"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60" name="Google Shape;60;p10"/>
            <p:cNvSpPr/>
            <p:nvPr/>
          </p:nvSpPr>
          <p:spPr>
            <a:xfrm>
              <a:off x="7076887" y="728289"/>
              <a:ext cx="2208196" cy="2208277"/>
            </a:xfrm>
            <a:custGeom>
              <a:avLst/>
              <a:gdLst/>
              <a:ahLst/>
              <a:cxnLst/>
              <a:rect l="l" t="t" r="r" b="b"/>
              <a:pathLst>
                <a:path w="1792" h="1792" extrusionOk="0">
                  <a:moveTo>
                    <a:pt x="598" y="0"/>
                  </a:moveTo>
                  <a:lnTo>
                    <a:pt x="0" y="597"/>
                  </a:lnTo>
                  <a:lnTo>
                    <a:pt x="1195" y="1792"/>
                  </a:lnTo>
                  <a:lnTo>
                    <a:pt x="1792" y="1195"/>
                  </a:lnTo>
                  <a:lnTo>
                    <a:pt x="598"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61" name="Google Shape;61;p10"/>
            <p:cNvSpPr/>
            <p:nvPr/>
          </p:nvSpPr>
          <p:spPr>
            <a:xfrm>
              <a:off x="9285083" y="728289"/>
              <a:ext cx="2943850" cy="2943958"/>
            </a:xfrm>
            <a:custGeom>
              <a:avLst/>
              <a:gdLst/>
              <a:ahLst/>
              <a:cxnLst/>
              <a:rect l="l" t="t" r="r" b="b"/>
              <a:pathLst>
                <a:path w="2389" h="2389" extrusionOk="0">
                  <a:moveTo>
                    <a:pt x="2389" y="1195"/>
                  </a:moveTo>
                  <a:lnTo>
                    <a:pt x="1194" y="0"/>
                  </a:lnTo>
                  <a:lnTo>
                    <a:pt x="0" y="1195"/>
                  </a:lnTo>
                  <a:lnTo>
                    <a:pt x="1194" y="2389"/>
                  </a:lnTo>
                  <a:lnTo>
                    <a:pt x="2389" y="1195"/>
                  </a:ln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62" name="Google Shape;62;p10"/>
          <p:cNvSpPr txBox="1">
            <a:spLocks noGrp="1"/>
          </p:cNvSpPr>
          <p:nvPr>
            <p:ph type="title"/>
          </p:nvPr>
        </p:nvSpPr>
        <p:spPr>
          <a:xfrm>
            <a:off x="964023" y="879063"/>
            <a:ext cx="4941477" cy="6108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4400"/>
              <a:buFont typeface="Franklin Gothic"/>
              <a:buNone/>
              <a:defRPr sz="4400" b="1" i="0">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63" name="Google Shape;63;p10"/>
          <p:cNvCxnSpPr/>
          <p:nvPr/>
        </p:nvCxnSpPr>
        <p:spPr>
          <a:xfrm>
            <a:off x="952500" y="1934655"/>
            <a:ext cx="2133600" cy="3992"/>
          </a:xfrm>
          <a:prstGeom prst="straightConnector1">
            <a:avLst/>
          </a:prstGeom>
          <a:noFill/>
          <a:ln w="101600" cap="flat" cmpd="sng">
            <a:solidFill>
              <a:schemeClr val="lt2"/>
            </a:solidFill>
            <a:prstDash val="solid"/>
            <a:miter lim="800000"/>
            <a:headEnd type="none" w="sm" len="sm"/>
            <a:tailEnd type="none" w="sm" len="sm"/>
          </a:ln>
        </p:spPr>
      </p:cxnSp>
      <p:sp>
        <p:nvSpPr>
          <p:cNvPr id="64" name="Google Shape;64;p10"/>
          <p:cNvSpPr txBox="1">
            <a:spLocks noGrp="1"/>
          </p:cNvSpPr>
          <p:nvPr>
            <p:ph type="body" idx="1"/>
          </p:nvPr>
        </p:nvSpPr>
        <p:spPr>
          <a:xfrm>
            <a:off x="952500" y="2818296"/>
            <a:ext cx="2133600" cy="369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5" name="Google Shape;65;p10"/>
          <p:cNvSpPr txBox="1">
            <a:spLocks noGrp="1"/>
          </p:cNvSpPr>
          <p:nvPr>
            <p:ph type="body" idx="2"/>
          </p:nvPr>
        </p:nvSpPr>
        <p:spPr>
          <a:xfrm>
            <a:off x="952500" y="2209800"/>
            <a:ext cx="2133600" cy="20583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400"/>
              </a:spcBef>
              <a:spcAft>
                <a:spcPts val="0"/>
              </a:spcAft>
              <a:buClr>
                <a:schemeClr val="lt2"/>
              </a:buClr>
              <a:buSzPts val="1800"/>
              <a:buNone/>
              <a:defRPr sz="1800" b="0" i="0">
                <a:solidFill>
                  <a:schemeClr val="lt2"/>
                </a:solidFill>
                <a:latin typeface="Franklin Gothic"/>
                <a:ea typeface="Franklin Gothic"/>
                <a:cs typeface="Franklin Gothic"/>
                <a:sym typeface="Franklin Gothic"/>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cxnSp>
        <p:nvCxnSpPr>
          <p:cNvPr id="66" name="Google Shape;66;p10"/>
          <p:cNvCxnSpPr/>
          <p:nvPr/>
        </p:nvCxnSpPr>
        <p:spPr>
          <a:xfrm>
            <a:off x="3663043" y="1939108"/>
            <a:ext cx="2133600" cy="3992"/>
          </a:xfrm>
          <a:prstGeom prst="straightConnector1">
            <a:avLst/>
          </a:prstGeom>
          <a:noFill/>
          <a:ln w="101600" cap="flat" cmpd="sng">
            <a:solidFill>
              <a:schemeClr val="lt2"/>
            </a:solidFill>
            <a:prstDash val="solid"/>
            <a:miter lim="800000"/>
            <a:headEnd type="none" w="sm" len="sm"/>
            <a:tailEnd type="none" w="sm" len="sm"/>
          </a:ln>
        </p:spPr>
      </p:cxnSp>
      <p:sp>
        <p:nvSpPr>
          <p:cNvPr id="67" name="Google Shape;67;p10"/>
          <p:cNvSpPr txBox="1">
            <a:spLocks noGrp="1"/>
          </p:cNvSpPr>
          <p:nvPr>
            <p:ph type="body" idx="3"/>
          </p:nvPr>
        </p:nvSpPr>
        <p:spPr>
          <a:xfrm>
            <a:off x="3663042" y="2818296"/>
            <a:ext cx="2128157" cy="369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8" name="Google Shape;68;p10"/>
          <p:cNvSpPr txBox="1">
            <a:spLocks noGrp="1"/>
          </p:cNvSpPr>
          <p:nvPr>
            <p:ph type="body" idx="4"/>
          </p:nvPr>
        </p:nvSpPr>
        <p:spPr>
          <a:xfrm>
            <a:off x="3663042" y="2209800"/>
            <a:ext cx="2128157" cy="20583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400"/>
              </a:spcBef>
              <a:spcAft>
                <a:spcPts val="0"/>
              </a:spcAft>
              <a:buClr>
                <a:schemeClr val="lt2"/>
              </a:buClr>
              <a:buSzPts val="1800"/>
              <a:buNone/>
              <a:defRPr sz="1800" b="0" i="0">
                <a:solidFill>
                  <a:schemeClr val="lt2"/>
                </a:solidFill>
                <a:latin typeface="Franklin Gothic"/>
                <a:ea typeface="Franklin Gothic"/>
                <a:cs typeface="Franklin Gothic"/>
                <a:sym typeface="Franklin Gothic"/>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cxnSp>
        <p:nvCxnSpPr>
          <p:cNvPr id="69" name="Google Shape;69;p10"/>
          <p:cNvCxnSpPr/>
          <p:nvPr/>
        </p:nvCxnSpPr>
        <p:spPr>
          <a:xfrm>
            <a:off x="952500" y="4248119"/>
            <a:ext cx="2133600" cy="3992"/>
          </a:xfrm>
          <a:prstGeom prst="straightConnector1">
            <a:avLst/>
          </a:prstGeom>
          <a:noFill/>
          <a:ln w="101600" cap="flat" cmpd="sng">
            <a:solidFill>
              <a:schemeClr val="lt2"/>
            </a:solidFill>
            <a:prstDash val="solid"/>
            <a:miter lim="800000"/>
            <a:headEnd type="none" w="sm" len="sm"/>
            <a:tailEnd type="none" w="sm" len="sm"/>
          </a:ln>
        </p:spPr>
      </p:cxnSp>
      <p:sp>
        <p:nvSpPr>
          <p:cNvPr id="70" name="Google Shape;70;p10"/>
          <p:cNvSpPr txBox="1">
            <a:spLocks noGrp="1"/>
          </p:cNvSpPr>
          <p:nvPr>
            <p:ph type="body" idx="5"/>
          </p:nvPr>
        </p:nvSpPr>
        <p:spPr>
          <a:xfrm>
            <a:off x="952500" y="5131299"/>
            <a:ext cx="2133600" cy="369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1" name="Google Shape;71;p10"/>
          <p:cNvSpPr txBox="1">
            <a:spLocks noGrp="1"/>
          </p:cNvSpPr>
          <p:nvPr>
            <p:ph type="body" idx="6"/>
          </p:nvPr>
        </p:nvSpPr>
        <p:spPr>
          <a:xfrm>
            <a:off x="952500" y="4522803"/>
            <a:ext cx="2133600" cy="20583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400"/>
              </a:spcBef>
              <a:spcAft>
                <a:spcPts val="0"/>
              </a:spcAft>
              <a:buClr>
                <a:schemeClr val="lt2"/>
              </a:buClr>
              <a:buSzPts val="1800"/>
              <a:buNone/>
              <a:defRPr sz="1800" b="0" i="0">
                <a:solidFill>
                  <a:schemeClr val="lt2"/>
                </a:solidFill>
                <a:latin typeface="Franklin Gothic"/>
                <a:ea typeface="Franklin Gothic"/>
                <a:cs typeface="Franklin Gothic"/>
                <a:sym typeface="Franklin Gothic"/>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cxnSp>
        <p:nvCxnSpPr>
          <p:cNvPr id="72" name="Google Shape;72;p10"/>
          <p:cNvCxnSpPr/>
          <p:nvPr/>
        </p:nvCxnSpPr>
        <p:spPr>
          <a:xfrm>
            <a:off x="3663043" y="4252111"/>
            <a:ext cx="2133600" cy="3992"/>
          </a:xfrm>
          <a:prstGeom prst="straightConnector1">
            <a:avLst/>
          </a:prstGeom>
          <a:noFill/>
          <a:ln w="101600" cap="flat" cmpd="sng">
            <a:solidFill>
              <a:schemeClr val="lt2"/>
            </a:solidFill>
            <a:prstDash val="solid"/>
            <a:miter lim="800000"/>
            <a:headEnd type="none" w="sm" len="sm"/>
            <a:tailEnd type="none" w="sm" len="sm"/>
          </a:ln>
        </p:spPr>
      </p:cxnSp>
      <p:sp>
        <p:nvSpPr>
          <p:cNvPr id="73" name="Google Shape;73;p10"/>
          <p:cNvSpPr txBox="1">
            <a:spLocks noGrp="1"/>
          </p:cNvSpPr>
          <p:nvPr>
            <p:ph type="body" idx="7"/>
          </p:nvPr>
        </p:nvSpPr>
        <p:spPr>
          <a:xfrm>
            <a:off x="3663042" y="5131299"/>
            <a:ext cx="2128157" cy="369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4" name="Google Shape;74;p10"/>
          <p:cNvSpPr txBox="1">
            <a:spLocks noGrp="1"/>
          </p:cNvSpPr>
          <p:nvPr>
            <p:ph type="body" idx="8"/>
          </p:nvPr>
        </p:nvSpPr>
        <p:spPr>
          <a:xfrm>
            <a:off x="3663042" y="4522803"/>
            <a:ext cx="2128157" cy="20583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400"/>
              </a:spcBef>
              <a:spcAft>
                <a:spcPts val="0"/>
              </a:spcAft>
              <a:buClr>
                <a:schemeClr val="lt2"/>
              </a:buClr>
              <a:buSzPts val="1800"/>
              <a:buNone/>
              <a:defRPr sz="1800" b="0" i="0">
                <a:solidFill>
                  <a:schemeClr val="lt2"/>
                </a:solidFill>
                <a:latin typeface="Franklin Gothic"/>
                <a:ea typeface="Franklin Gothic"/>
                <a:cs typeface="Franklin Gothic"/>
                <a:sym typeface="Franklin Gothic"/>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cxnSp>
        <p:nvCxnSpPr>
          <p:cNvPr id="75" name="Google Shape;75;p10"/>
          <p:cNvCxnSpPr/>
          <p:nvPr/>
        </p:nvCxnSpPr>
        <p:spPr>
          <a:xfrm>
            <a:off x="6367055" y="4252111"/>
            <a:ext cx="2133600" cy="3992"/>
          </a:xfrm>
          <a:prstGeom prst="straightConnector1">
            <a:avLst/>
          </a:prstGeom>
          <a:noFill/>
          <a:ln w="101600" cap="flat" cmpd="sng">
            <a:solidFill>
              <a:schemeClr val="lt2"/>
            </a:solidFill>
            <a:prstDash val="solid"/>
            <a:miter lim="800000"/>
            <a:headEnd type="none" w="sm" len="sm"/>
            <a:tailEnd type="none" w="sm" len="sm"/>
          </a:ln>
        </p:spPr>
      </p:cxnSp>
      <p:sp>
        <p:nvSpPr>
          <p:cNvPr id="76" name="Google Shape;76;p10"/>
          <p:cNvSpPr txBox="1">
            <a:spLocks noGrp="1"/>
          </p:cNvSpPr>
          <p:nvPr>
            <p:ph type="body" idx="9"/>
          </p:nvPr>
        </p:nvSpPr>
        <p:spPr>
          <a:xfrm>
            <a:off x="6367054" y="5131299"/>
            <a:ext cx="2129245" cy="369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7" name="Google Shape;77;p10"/>
          <p:cNvSpPr txBox="1">
            <a:spLocks noGrp="1"/>
          </p:cNvSpPr>
          <p:nvPr>
            <p:ph type="body" idx="13"/>
          </p:nvPr>
        </p:nvSpPr>
        <p:spPr>
          <a:xfrm>
            <a:off x="6367054" y="4522803"/>
            <a:ext cx="2129245" cy="20583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400"/>
              </a:spcBef>
              <a:spcAft>
                <a:spcPts val="0"/>
              </a:spcAft>
              <a:buClr>
                <a:schemeClr val="lt2"/>
              </a:buClr>
              <a:buSzPts val="1800"/>
              <a:buNone/>
              <a:defRPr sz="1800" b="0" i="0">
                <a:solidFill>
                  <a:schemeClr val="lt2"/>
                </a:solidFill>
                <a:latin typeface="Franklin Gothic"/>
                <a:ea typeface="Franklin Gothic"/>
                <a:cs typeface="Franklin Gothic"/>
                <a:sym typeface="Franklin Gothic"/>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8" name="Google Shape;78;p10"/>
          <p:cNvSpPr txBox="1">
            <a:spLocks noGrp="1"/>
          </p:cNvSpPr>
          <p:nvPr>
            <p:ph type="dt" idx="10"/>
          </p:nvPr>
        </p:nvSpPr>
        <p:spPr>
          <a:xfrm>
            <a:off x="2992120" y="6332220"/>
            <a:ext cx="131318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0"/>
          <p:cNvSpPr txBox="1">
            <a:spLocks noGrp="1"/>
          </p:cNvSpPr>
          <p:nvPr>
            <p:ph type="ftr" idx="11"/>
          </p:nvPr>
        </p:nvSpPr>
        <p:spPr>
          <a:xfrm>
            <a:off x="1494790" y="6332220"/>
            <a:ext cx="149733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0"/>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latin typeface="Libre Franklin"/>
              <a:ea typeface="Libre Franklin"/>
              <a:cs typeface="Libre Franklin"/>
              <a:sym typeface="Libre Frankli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reak">
  <p:cSld name="Break">
    <p:bg>
      <p:bgPr>
        <a:solidFill>
          <a:schemeClr val="lt1"/>
        </a:solidFill>
        <a:effectLst/>
      </p:bgPr>
    </p:bg>
    <p:spTree>
      <p:nvGrpSpPr>
        <p:cNvPr id="1" name="Shape 81"/>
        <p:cNvGrpSpPr/>
        <p:nvPr/>
      </p:nvGrpSpPr>
      <p:grpSpPr>
        <a:xfrm>
          <a:off x="0" y="0"/>
          <a:ext cx="0" cy="0"/>
          <a:chOff x="0" y="0"/>
          <a:chExt cx="0" cy="0"/>
        </a:xfrm>
      </p:grpSpPr>
      <p:sp>
        <p:nvSpPr>
          <p:cNvPr id="82" name="Google Shape;82;p11"/>
          <p:cNvSpPr>
            <a:spLocks noGrp="1"/>
          </p:cNvSpPr>
          <p:nvPr>
            <p:ph type="pic" idx="2"/>
          </p:nvPr>
        </p:nvSpPr>
        <p:spPr>
          <a:xfrm>
            <a:off x="0" y="0"/>
            <a:ext cx="12191998" cy="6858000"/>
          </a:xfrm>
          <a:prstGeom prst="rect">
            <a:avLst/>
          </a:prstGeom>
          <a:solidFill>
            <a:schemeClr val="accent2"/>
          </a:solidFill>
          <a:ln>
            <a:noFill/>
          </a:ln>
        </p:spPr>
      </p:sp>
      <p:sp>
        <p:nvSpPr>
          <p:cNvPr id="83" name="Google Shape;83;p11"/>
          <p:cNvSpPr txBox="1">
            <a:spLocks noGrp="1"/>
          </p:cNvSpPr>
          <p:nvPr>
            <p:ph type="title"/>
          </p:nvPr>
        </p:nvSpPr>
        <p:spPr>
          <a:xfrm>
            <a:off x="7193943" y="3045437"/>
            <a:ext cx="4941477" cy="6108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lt1"/>
              </a:buClr>
              <a:buSzPts val="4100"/>
              <a:buFont typeface="Franklin Gothic"/>
              <a:buNone/>
              <a:defRPr sz="4100" b="1" i="0">
                <a:solidFill>
                  <a:schemeClr val="lt1"/>
                </a:solidFill>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84" name="Google Shape;84;p11"/>
          <p:cNvCxnSpPr/>
          <p:nvPr/>
        </p:nvCxnSpPr>
        <p:spPr>
          <a:xfrm>
            <a:off x="7154721" y="4003877"/>
            <a:ext cx="2133600" cy="3992"/>
          </a:xfrm>
          <a:prstGeom prst="straightConnector1">
            <a:avLst/>
          </a:prstGeom>
          <a:noFill/>
          <a:ln w="101600" cap="flat" cmpd="sng">
            <a:solidFill>
              <a:schemeClr val="lt2"/>
            </a:solidFill>
            <a:prstDash val="solid"/>
            <a:miter lim="800000"/>
            <a:headEnd type="none" w="sm" len="sm"/>
            <a:tailEnd type="none" w="sm" len="sm"/>
          </a:ln>
        </p:spPr>
      </p:cxnSp>
      <p:grpSp>
        <p:nvGrpSpPr>
          <p:cNvPr id="85" name="Google Shape;85;p11"/>
          <p:cNvGrpSpPr/>
          <p:nvPr/>
        </p:nvGrpSpPr>
        <p:grpSpPr>
          <a:xfrm rot="10800000">
            <a:off x="9509760" y="-3"/>
            <a:ext cx="2682238" cy="2682238"/>
            <a:chOff x="0" y="12289"/>
            <a:chExt cx="3550" cy="3551"/>
          </a:xfrm>
        </p:grpSpPr>
        <p:sp>
          <p:nvSpPr>
            <p:cNvPr id="86" name="Google Shape;86;p11"/>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87" name="Google Shape;87;p11"/>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88" name="Google Shape;88;p11"/>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Tree>
  </p:cSld>
  <p:clrMapOvr>
    <a:masterClrMapping/>
  </p:clrMapOvr>
  <p:extLst>
    <p:ext uri="{DCECCB84-F9BA-43D5-87BE-67443E8EF086}">
      <p15:sldGuideLst xmlns:p15="http://schemas.microsoft.com/office/powerpoint/2012/main">
        <p15:guide id="1" pos="7104">
          <p15:clr>
            <a:srgbClr val="FBAE40"/>
          </p15:clr>
        </p15:guide>
        <p15:guide id="2" pos="4344">
          <p15:clr>
            <a:srgbClr val="FBAE40"/>
          </p15:clr>
        </p15:guide>
        <p15:guide id="3" pos="4560">
          <p15:clr>
            <a:srgbClr val="FBAE40"/>
          </p15:clr>
        </p15:guide>
        <p15:guide id="4" orient="horz" pos="184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hart">
  <p:cSld name="Chart">
    <p:bg>
      <p:bgPr>
        <a:solidFill>
          <a:schemeClr val="lt1"/>
        </a:solidFill>
        <a:effectLst/>
      </p:bgPr>
    </p:bg>
    <p:spTree>
      <p:nvGrpSpPr>
        <p:cNvPr id="1" name="Shape 89"/>
        <p:cNvGrpSpPr/>
        <p:nvPr/>
      </p:nvGrpSpPr>
      <p:grpSpPr>
        <a:xfrm>
          <a:off x="0" y="0"/>
          <a:ext cx="0" cy="0"/>
          <a:chOff x="0" y="0"/>
          <a:chExt cx="0" cy="0"/>
        </a:xfrm>
      </p:grpSpPr>
      <p:sp>
        <p:nvSpPr>
          <p:cNvPr id="90" name="Google Shape;90;p12"/>
          <p:cNvSpPr>
            <a:spLocks noGrp="1"/>
          </p:cNvSpPr>
          <p:nvPr>
            <p:ph type="chart" idx="2"/>
          </p:nvPr>
        </p:nvSpPr>
        <p:spPr>
          <a:xfrm>
            <a:off x="952500" y="1939108"/>
            <a:ext cx="10352810" cy="4110702"/>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Libre Franklin"/>
                <a:ea typeface="Libre Franklin"/>
                <a:cs typeface="Libre Franklin"/>
                <a:sym typeface="Libre Franklin"/>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ibre Franklin"/>
                <a:ea typeface="Libre Franklin"/>
                <a:cs typeface="Libre Franklin"/>
                <a:sym typeface="Libre Franklin"/>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ibre Franklin"/>
                <a:ea typeface="Libre Franklin"/>
                <a:cs typeface="Libre Franklin"/>
                <a:sym typeface="Libre Franklin"/>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5pPr>
            <a:lvl6pPr marR="0" lvl="5"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6pPr>
            <a:lvl7pPr marR="0" lvl="6"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7pPr>
            <a:lvl8pPr marR="0" lvl="7"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8pPr>
            <a:lvl9pPr marR="0" lvl="8"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9pPr>
          </a:lstStyle>
          <a:p>
            <a:endParaRPr/>
          </a:p>
        </p:txBody>
      </p:sp>
      <p:sp>
        <p:nvSpPr>
          <p:cNvPr id="91" name="Google Shape;91;p12"/>
          <p:cNvSpPr txBox="1">
            <a:spLocks noGrp="1"/>
          </p:cNvSpPr>
          <p:nvPr>
            <p:ph type="title"/>
          </p:nvPr>
        </p:nvSpPr>
        <p:spPr>
          <a:xfrm>
            <a:off x="964023" y="879063"/>
            <a:ext cx="4941477" cy="6108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4400"/>
              <a:buFont typeface="Franklin Gothic"/>
              <a:buNone/>
              <a:defRPr sz="4400" b="1" i="0">
                <a:solidFill>
                  <a:schemeClr val="dk1"/>
                </a:solidFill>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2"/>
          <p:cNvSpPr txBox="1">
            <a:spLocks noGrp="1"/>
          </p:cNvSpPr>
          <p:nvPr>
            <p:ph type="dt" idx="10"/>
          </p:nvPr>
        </p:nvSpPr>
        <p:spPr>
          <a:xfrm>
            <a:off x="2992120" y="6332220"/>
            <a:ext cx="131318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2"/>
          <p:cNvSpPr txBox="1">
            <a:spLocks noGrp="1"/>
          </p:cNvSpPr>
          <p:nvPr>
            <p:ph type="ftr" idx="11"/>
          </p:nvPr>
        </p:nvSpPr>
        <p:spPr>
          <a:xfrm>
            <a:off x="1494790" y="6332220"/>
            <a:ext cx="149733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2"/>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latin typeface="Libre Franklin"/>
              <a:ea typeface="Libre Franklin"/>
              <a:cs typeface="Libre Franklin"/>
              <a:sym typeface="Libre Franklin"/>
            </a:endParaRPr>
          </a:p>
        </p:txBody>
      </p:sp>
    </p:spTree>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9" orient="horz" pos="5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lt1"/>
        </a:solidFill>
        <a:effectLst/>
      </p:bgPr>
    </p:bg>
    <p:spTree>
      <p:nvGrpSpPr>
        <p:cNvPr id="1" name="Shape 100"/>
        <p:cNvGrpSpPr/>
        <p:nvPr/>
      </p:nvGrpSpPr>
      <p:grpSpPr>
        <a:xfrm>
          <a:off x="0" y="0"/>
          <a:ext cx="0" cy="0"/>
          <a:chOff x="0" y="0"/>
          <a:chExt cx="0" cy="0"/>
        </a:xfrm>
      </p:grpSpPr>
      <p:sp>
        <p:nvSpPr>
          <p:cNvPr id="101" name="Google Shape;101;p14"/>
          <p:cNvSpPr txBox="1">
            <a:spLocks noGrp="1"/>
          </p:cNvSpPr>
          <p:nvPr>
            <p:ph type="title"/>
          </p:nvPr>
        </p:nvSpPr>
        <p:spPr>
          <a:xfrm>
            <a:off x="964022" y="2476500"/>
            <a:ext cx="7132320" cy="3289971"/>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dk1"/>
              </a:buClr>
              <a:buSzPts val="2800"/>
              <a:buFont typeface="Libre Franklin"/>
              <a:buNone/>
              <a:defRPr sz="2800" b="0" i="0">
                <a:solidFill>
                  <a:schemeClr val="dk1"/>
                </a:solidFill>
                <a:latin typeface="Libre Franklin"/>
                <a:ea typeface="Libre Franklin"/>
                <a:cs typeface="Libre Franklin"/>
                <a:sym typeface="Libre Franklin"/>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4"/>
          <p:cNvSpPr txBox="1"/>
          <p:nvPr/>
        </p:nvSpPr>
        <p:spPr>
          <a:xfrm>
            <a:off x="699948" y="548291"/>
            <a:ext cx="1589372" cy="31700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0" b="1">
                <a:solidFill>
                  <a:schemeClr val="dk1"/>
                </a:solidFill>
                <a:latin typeface="Libre Franklin"/>
                <a:ea typeface="Libre Franklin"/>
                <a:cs typeface="Libre Franklin"/>
                <a:sym typeface="Libre Franklin"/>
              </a:rPr>
              <a:t>“</a:t>
            </a:r>
            <a:endParaRPr/>
          </a:p>
        </p:txBody>
      </p:sp>
      <p:grpSp>
        <p:nvGrpSpPr>
          <p:cNvPr id="103" name="Google Shape;103;p14"/>
          <p:cNvGrpSpPr/>
          <p:nvPr/>
        </p:nvGrpSpPr>
        <p:grpSpPr>
          <a:xfrm>
            <a:off x="6362700" y="0"/>
            <a:ext cx="5829298" cy="3235602"/>
            <a:chOff x="5612972" y="1"/>
            <a:chExt cx="6615961" cy="3672246"/>
          </a:xfrm>
        </p:grpSpPr>
        <p:sp>
          <p:nvSpPr>
            <p:cNvPr id="104" name="Google Shape;104;p14"/>
            <p:cNvSpPr/>
            <p:nvPr/>
          </p:nvSpPr>
          <p:spPr>
            <a:xfrm>
              <a:off x="5612972" y="1"/>
              <a:ext cx="4408998" cy="3672246"/>
            </a:xfrm>
            <a:custGeom>
              <a:avLst/>
              <a:gdLst/>
              <a:ahLst/>
              <a:cxnLst/>
              <a:rect l="l" t="t" r="r" b="b"/>
              <a:pathLst>
                <a:path w="3578" h="2980" extrusionOk="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05" name="Google Shape;105;p14"/>
            <p:cNvSpPr/>
            <p:nvPr/>
          </p:nvSpPr>
          <p:spPr>
            <a:xfrm>
              <a:off x="6341233" y="1463970"/>
              <a:ext cx="2208196" cy="2208277"/>
            </a:xfrm>
            <a:custGeom>
              <a:avLst/>
              <a:gdLst/>
              <a:ahLst/>
              <a:cxnLst/>
              <a:rect l="l" t="t" r="r" b="b"/>
              <a:pathLst>
                <a:path w="1792" h="1792" extrusionOk="0">
                  <a:moveTo>
                    <a:pt x="597" y="0"/>
                  </a:moveTo>
                  <a:lnTo>
                    <a:pt x="0" y="598"/>
                  </a:lnTo>
                  <a:lnTo>
                    <a:pt x="1195" y="1792"/>
                  </a:lnTo>
                  <a:lnTo>
                    <a:pt x="1792" y="1195"/>
                  </a:lnTo>
                  <a:lnTo>
                    <a:pt x="597"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06" name="Google Shape;106;p14"/>
            <p:cNvSpPr/>
            <p:nvPr/>
          </p:nvSpPr>
          <p:spPr>
            <a:xfrm>
              <a:off x="8555590" y="1"/>
              <a:ext cx="1457754" cy="729520"/>
            </a:xfrm>
            <a:custGeom>
              <a:avLst/>
              <a:gdLst/>
              <a:ahLst/>
              <a:cxnLst/>
              <a:rect l="l" t="t" r="r" b="b"/>
              <a:pathLst>
                <a:path w="1183" h="592" extrusionOk="0">
                  <a:moveTo>
                    <a:pt x="1183" y="0"/>
                  </a:moveTo>
                  <a:lnTo>
                    <a:pt x="0" y="0"/>
                  </a:lnTo>
                  <a:lnTo>
                    <a:pt x="591" y="591"/>
                  </a:lnTo>
                  <a:lnTo>
                    <a:pt x="1183"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07" name="Google Shape;107;p14"/>
            <p:cNvSpPr/>
            <p:nvPr/>
          </p:nvSpPr>
          <p:spPr>
            <a:xfrm>
              <a:off x="7076887" y="728289"/>
              <a:ext cx="2208196" cy="2208277"/>
            </a:xfrm>
            <a:custGeom>
              <a:avLst/>
              <a:gdLst/>
              <a:ahLst/>
              <a:cxnLst/>
              <a:rect l="l" t="t" r="r" b="b"/>
              <a:pathLst>
                <a:path w="1792" h="1792" extrusionOk="0">
                  <a:moveTo>
                    <a:pt x="598" y="0"/>
                  </a:moveTo>
                  <a:lnTo>
                    <a:pt x="0" y="597"/>
                  </a:lnTo>
                  <a:lnTo>
                    <a:pt x="1195" y="1792"/>
                  </a:lnTo>
                  <a:lnTo>
                    <a:pt x="1792" y="1195"/>
                  </a:lnTo>
                  <a:lnTo>
                    <a:pt x="598"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08" name="Google Shape;108;p14"/>
            <p:cNvSpPr/>
            <p:nvPr/>
          </p:nvSpPr>
          <p:spPr>
            <a:xfrm>
              <a:off x="9285083" y="728289"/>
              <a:ext cx="2943850" cy="2943958"/>
            </a:xfrm>
            <a:custGeom>
              <a:avLst/>
              <a:gdLst/>
              <a:ahLst/>
              <a:cxnLst/>
              <a:rect l="l" t="t" r="r" b="b"/>
              <a:pathLst>
                <a:path w="2389" h="2389" extrusionOk="0">
                  <a:moveTo>
                    <a:pt x="2389" y="1195"/>
                  </a:moveTo>
                  <a:lnTo>
                    <a:pt x="1194" y="0"/>
                  </a:lnTo>
                  <a:lnTo>
                    <a:pt x="0" y="1195"/>
                  </a:lnTo>
                  <a:lnTo>
                    <a:pt x="1194" y="2389"/>
                  </a:lnTo>
                  <a:lnTo>
                    <a:pt x="2389" y="1195"/>
                  </a:ln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grpSp>
        <p:nvGrpSpPr>
          <p:cNvPr id="109" name="Google Shape;109;p14"/>
          <p:cNvGrpSpPr/>
          <p:nvPr/>
        </p:nvGrpSpPr>
        <p:grpSpPr>
          <a:xfrm rot="5400000" flipH="1">
            <a:off x="0" y="3900132"/>
            <a:ext cx="2959226" cy="2959226"/>
            <a:chOff x="0" y="12289"/>
            <a:chExt cx="3550" cy="3551"/>
          </a:xfrm>
        </p:grpSpPr>
        <p:sp>
          <p:nvSpPr>
            <p:cNvPr id="110" name="Google Shape;110;p14"/>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11" name="Google Shape;111;p14"/>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12" name="Google Shape;112;p14"/>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Tree>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560">
          <p15:clr>
            <a:srgbClr val="FBAE40"/>
          </p15:clr>
        </p15:guide>
        <p15:guide id="8" orient="horz" pos="1752">
          <p15:clr>
            <a:srgbClr val="FBAE40"/>
          </p15:clr>
        </p15:guide>
        <p15:guide id="9" orient="horz" pos="124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eam">
  <p:cSld name="Team">
    <p:bg>
      <p:bgPr>
        <a:solidFill>
          <a:schemeClr val="lt1"/>
        </a:solidFill>
        <a:effectLst/>
      </p:bgPr>
    </p:bg>
    <p:spTree>
      <p:nvGrpSpPr>
        <p:cNvPr id="1" name="Shape 113"/>
        <p:cNvGrpSpPr/>
        <p:nvPr/>
      </p:nvGrpSpPr>
      <p:grpSpPr>
        <a:xfrm>
          <a:off x="0" y="0"/>
          <a:ext cx="0" cy="0"/>
          <a:chOff x="0" y="0"/>
          <a:chExt cx="0" cy="0"/>
        </a:xfrm>
      </p:grpSpPr>
      <p:grpSp>
        <p:nvGrpSpPr>
          <p:cNvPr id="114" name="Google Shape;114;p15"/>
          <p:cNvGrpSpPr/>
          <p:nvPr/>
        </p:nvGrpSpPr>
        <p:grpSpPr>
          <a:xfrm rot="5400000" flipH="1">
            <a:off x="0" y="3900132"/>
            <a:ext cx="2959226" cy="2959226"/>
            <a:chOff x="0" y="12289"/>
            <a:chExt cx="3550" cy="3551"/>
          </a:xfrm>
        </p:grpSpPr>
        <p:sp>
          <p:nvSpPr>
            <p:cNvPr id="115" name="Google Shape;115;p15"/>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16" name="Google Shape;116;p15"/>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17" name="Google Shape;117;p15"/>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118" name="Google Shape;118;p15"/>
          <p:cNvSpPr>
            <a:spLocks noGrp="1"/>
          </p:cNvSpPr>
          <p:nvPr>
            <p:ph type="pic" idx="2"/>
          </p:nvPr>
        </p:nvSpPr>
        <p:spPr>
          <a:xfrm>
            <a:off x="954268" y="2572883"/>
            <a:ext cx="2118245" cy="2037217"/>
          </a:xfrm>
          <a:prstGeom prst="rect">
            <a:avLst/>
          </a:prstGeom>
          <a:noFill/>
          <a:ln>
            <a:noFill/>
          </a:ln>
        </p:spPr>
      </p:sp>
      <p:sp>
        <p:nvSpPr>
          <p:cNvPr id="119" name="Google Shape;119;p15"/>
          <p:cNvSpPr txBox="1">
            <a:spLocks noGrp="1"/>
          </p:cNvSpPr>
          <p:nvPr>
            <p:ph type="title"/>
          </p:nvPr>
        </p:nvSpPr>
        <p:spPr>
          <a:xfrm>
            <a:off x="964022" y="879063"/>
            <a:ext cx="7532277" cy="6108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4400"/>
              <a:buFont typeface="Franklin Gothic"/>
              <a:buNone/>
              <a:defRPr sz="4400" b="1" i="0">
                <a:solidFill>
                  <a:schemeClr val="dk1"/>
                </a:solidFill>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120" name="Google Shape;120;p15"/>
          <p:cNvCxnSpPr/>
          <p:nvPr/>
        </p:nvCxnSpPr>
        <p:spPr>
          <a:xfrm>
            <a:off x="952500" y="1939108"/>
            <a:ext cx="2133600" cy="0"/>
          </a:xfrm>
          <a:prstGeom prst="straightConnector1">
            <a:avLst/>
          </a:prstGeom>
          <a:noFill/>
          <a:ln w="101600" cap="flat" cmpd="sng">
            <a:solidFill>
              <a:schemeClr val="lt1"/>
            </a:solidFill>
            <a:prstDash val="solid"/>
            <a:miter lim="800000"/>
            <a:headEnd type="none" w="sm" len="sm"/>
            <a:tailEnd type="none" w="sm" len="sm"/>
          </a:ln>
        </p:spPr>
      </p:cxnSp>
      <p:sp>
        <p:nvSpPr>
          <p:cNvPr id="121" name="Google Shape;121;p15"/>
          <p:cNvSpPr>
            <a:spLocks noGrp="1"/>
          </p:cNvSpPr>
          <p:nvPr>
            <p:ph type="pic" idx="3"/>
          </p:nvPr>
        </p:nvSpPr>
        <p:spPr>
          <a:xfrm>
            <a:off x="3658280" y="2572883"/>
            <a:ext cx="2118245" cy="2037217"/>
          </a:xfrm>
          <a:prstGeom prst="rect">
            <a:avLst/>
          </a:prstGeom>
          <a:noFill/>
          <a:ln>
            <a:noFill/>
          </a:ln>
        </p:spPr>
      </p:sp>
      <p:sp>
        <p:nvSpPr>
          <p:cNvPr id="122" name="Google Shape;122;p15"/>
          <p:cNvSpPr txBox="1">
            <a:spLocks noGrp="1"/>
          </p:cNvSpPr>
          <p:nvPr>
            <p:ph type="body" idx="1"/>
          </p:nvPr>
        </p:nvSpPr>
        <p:spPr>
          <a:xfrm>
            <a:off x="952500" y="5393169"/>
            <a:ext cx="2133600" cy="36933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3" name="Google Shape;123;p15"/>
          <p:cNvSpPr txBox="1">
            <a:spLocks noGrp="1"/>
          </p:cNvSpPr>
          <p:nvPr>
            <p:ph type="body" idx="4"/>
          </p:nvPr>
        </p:nvSpPr>
        <p:spPr>
          <a:xfrm>
            <a:off x="952500" y="4986745"/>
            <a:ext cx="2133600" cy="20583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400"/>
              </a:spcBef>
              <a:spcAft>
                <a:spcPts val="0"/>
              </a:spcAft>
              <a:buClr>
                <a:schemeClr val="dk1"/>
              </a:buClr>
              <a:buSzPts val="1800"/>
              <a:buNone/>
              <a:defRPr sz="1800" b="0" i="0">
                <a:solidFill>
                  <a:schemeClr val="dk1"/>
                </a:solidFill>
                <a:latin typeface="Franklin Gothic"/>
                <a:ea typeface="Franklin Gothic"/>
                <a:cs typeface="Franklin Gothic"/>
                <a:sym typeface="Franklin Gothic"/>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4" name="Google Shape;124;p15"/>
          <p:cNvSpPr txBox="1">
            <a:spLocks noGrp="1"/>
          </p:cNvSpPr>
          <p:nvPr>
            <p:ph type="body" idx="5"/>
          </p:nvPr>
        </p:nvSpPr>
        <p:spPr>
          <a:xfrm>
            <a:off x="3663042" y="5393169"/>
            <a:ext cx="2128157" cy="36933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5" name="Google Shape;125;p15"/>
          <p:cNvSpPr txBox="1">
            <a:spLocks noGrp="1"/>
          </p:cNvSpPr>
          <p:nvPr>
            <p:ph type="body" idx="6"/>
          </p:nvPr>
        </p:nvSpPr>
        <p:spPr>
          <a:xfrm>
            <a:off x="3663042" y="4986745"/>
            <a:ext cx="2128157" cy="20583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400"/>
              </a:spcBef>
              <a:spcAft>
                <a:spcPts val="0"/>
              </a:spcAft>
              <a:buClr>
                <a:schemeClr val="dk1"/>
              </a:buClr>
              <a:buSzPts val="1800"/>
              <a:buNone/>
              <a:defRPr sz="1800" b="0" i="0">
                <a:solidFill>
                  <a:schemeClr val="dk1"/>
                </a:solidFill>
                <a:latin typeface="Franklin Gothic"/>
                <a:ea typeface="Franklin Gothic"/>
                <a:cs typeface="Franklin Gothic"/>
                <a:sym typeface="Franklin Gothic"/>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6" name="Google Shape;126;p15"/>
          <p:cNvSpPr txBox="1">
            <a:spLocks noGrp="1"/>
          </p:cNvSpPr>
          <p:nvPr>
            <p:ph type="body" idx="7"/>
          </p:nvPr>
        </p:nvSpPr>
        <p:spPr>
          <a:xfrm>
            <a:off x="6367054" y="5393169"/>
            <a:ext cx="2129245" cy="36933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7" name="Google Shape;127;p15"/>
          <p:cNvSpPr txBox="1">
            <a:spLocks noGrp="1"/>
          </p:cNvSpPr>
          <p:nvPr>
            <p:ph type="body" idx="8"/>
          </p:nvPr>
        </p:nvSpPr>
        <p:spPr>
          <a:xfrm>
            <a:off x="6367054" y="4986745"/>
            <a:ext cx="2129245" cy="20583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400"/>
              </a:spcBef>
              <a:spcAft>
                <a:spcPts val="0"/>
              </a:spcAft>
              <a:buClr>
                <a:schemeClr val="dk1"/>
              </a:buClr>
              <a:buSzPts val="1800"/>
              <a:buNone/>
              <a:defRPr sz="1800" b="0" i="0">
                <a:solidFill>
                  <a:schemeClr val="dk1"/>
                </a:solidFill>
                <a:latin typeface="Franklin Gothic"/>
                <a:ea typeface="Franklin Gothic"/>
                <a:cs typeface="Franklin Gothic"/>
                <a:sym typeface="Franklin Gothic"/>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8" name="Google Shape;128;p15"/>
          <p:cNvSpPr txBox="1">
            <a:spLocks noGrp="1"/>
          </p:cNvSpPr>
          <p:nvPr>
            <p:ph type="body" idx="9"/>
          </p:nvPr>
        </p:nvSpPr>
        <p:spPr>
          <a:xfrm>
            <a:off x="9110254" y="5393169"/>
            <a:ext cx="2129245" cy="36933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9" name="Google Shape;129;p15"/>
          <p:cNvSpPr txBox="1">
            <a:spLocks noGrp="1"/>
          </p:cNvSpPr>
          <p:nvPr>
            <p:ph type="body" idx="13"/>
          </p:nvPr>
        </p:nvSpPr>
        <p:spPr>
          <a:xfrm>
            <a:off x="9110254" y="4986745"/>
            <a:ext cx="2129245" cy="20583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400"/>
              </a:spcBef>
              <a:spcAft>
                <a:spcPts val="0"/>
              </a:spcAft>
              <a:buClr>
                <a:schemeClr val="dk1"/>
              </a:buClr>
              <a:buSzPts val="1800"/>
              <a:buNone/>
              <a:defRPr sz="1800" b="0" i="0">
                <a:solidFill>
                  <a:schemeClr val="dk1"/>
                </a:solidFill>
                <a:latin typeface="Franklin Gothic"/>
                <a:ea typeface="Franklin Gothic"/>
                <a:cs typeface="Franklin Gothic"/>
                <a:sym typeface="Franklin Gothic"/>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grpSp>
        <p:nvGrpSpPr>
          <p:cNvPr id="130" name="Google Shape;130;p15"/>
          <p:cNvGrpSpPr/>
          <p:nvPr/>
        </p:nvGrpSpPr>
        <p:grpSpPr>
          <a:xfrm>
            <a:off x="6362700" y="0"/>
            <a:ext cx="5829298" cy="3235602"/>
            <a:chOff x="5612972" y="1"/>
            <a:chExt cx="6615961" cy="3672246"/>
          </a:xfrm>
        </p:grpSpPr>
        <p:sp>
          <p:nvSpPr>
            <p:cNvPr id="131" name="Google Shape;131;p15"/>
            <p:cNvSpPr/>
            <p:nvPr/>
          </p:nvSpPr>
          <p:spPr>
            <a:xfrm>
              <a:off x="5612972" y="1"/>
              <a:ext cx="4408998" cy="3672246"/>
            </a:xfrm>
            <a:custGeom>
              <a:avLst/>
              <a:gdLst/>
              <a:ahLst/>
              <a:cxnLst/>
              <a:rect l="l" t="t" r="r" b="b"/>
              <a:pathLst>
                <a:path w="3578" h="2980" extrusionOk="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32" name="Google Shape;132;p15"/>
            <p:cNvSpPr/>
            <p:nvPr/>
          </p:nvSpPr>
          <p:spPr>
            <a:xfrm>
              <a:off x="6341233" y="1463970"/>
              <a:ext cx="2208196" cy="2208277"/>
            </a:xfrm>
            <a:custGeom>
              <a:avLst/>
              <a:gdLst/>
              <a:ahLst/>
              <a:cxnLst/>
              <a:rect l="l" t="t" r="r" b="b"/>
              <a:pathLst>
                <a:path w="1792" h="1792" extrusionOk="0">
                  <a:moveTo>
                    <a:pt x="597" y="0"/>
                  </a:moveTo>
                  <a:lnTo>
                    <a:pt x="0" y="598"/>
                  </a:lnTo>
                  <a:lnTo>
                    <a:pt x="1195" y="1792"/>
                  </a:lnTo>
                  <a:lnTo>
                    <a:pt x="1792" y="1195"/>
                  </a:lnTo>
                  <a:lnTo>
                    <a:pt x="597"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33" name="Google Shape;133;p15"/>
            <p:cNvSpPr/>
            <p:nvPr/>
          </p:nvSpPr>
          <p:spPr>
            <a:xfrm>
              <a:off x="8555590" y="1"/>
              <a:ext cx="1457754" cy="729520"/>
            </a:xfrm>
            <a:custGeom>
              <a:avLst/>
              <a:gdLst/>
              <a:ahLst/>
              <a:cxnLst/>
              <a:rect l="l" t="t" r="r" b="b"/>
              <a:pathLst>
                <a:path w="1183" h="592" extrusionOk="0">
                  <a:moveTo>
                    <a:pt x="1183" y="0"/>
                  </a:moveTo>
                  <a:lnTo>
                    <a:pt x="0" y="0"/>
                  </a:lnTo>
                  <a:lnTo>
                    <a:pt x="591" y="591"/>
                  </a:lnTo>
                  <a:lnTo>
                    <a:pt x="1183"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34" name="Google Shape;134;p15"/>
            <p:cNvSpPr/>
            <p:nvPr/>
          </p:nvSpPr>
          <p:spPr>
            <a:xfrm>
              <a:off x="7076887" y="728289"/>
              <a:ext cx="2208196" cy="2208277"/>
            </a:xfrm>
            <a:custGeom>
              <a:avLst/>
              <a:gdLst/>
              <a:ahLst/>
              <a:cxnLst/>
              <a:rect l="l" t="t" r="r" b="b"/>
              <a:pathLst>
                <a:path w="1792" h="1792" extrusionOk="0">
                  <a:moveTo>
                    <a:pt x="598" y="0"/>
                  </a:moveTo>
                  <a:lnTo>
                    <a:pt x="0" y="597"/>
                  </a:lnTo>
                  <a:lnTo>
                    <a:pt x="1195" y="1792"/>
                  </a:lnTo>
                  <a:lnTo>
                    <a:pt x="1792" y="1195"/>
                  </a:lnTo>
                  <a:lnTo>
                    <a:pt x="598"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35" name="Google Shape;135;p15"/>
            <p:cNvSpPr/>
            <p:nvPr/>
          </p:nvSpPr>
          <p:spPr>
            <a:xfrm>
              <a:off x="9285083" y="728289"/>
              <a:ext cx="2943850" cy="2943958"/>
            </a:xfrm>
            <a:custGeom>
              <a:avLst/>
              <a:gdLst/>
              <a:ahLst/>
              <a:cxnLst/>
              <a:rect l="l" t="t" r="r" b="b"/>
              <a:pathLst>
                <a:path w="2389" h="2389" extrusionOk="0">
                  <a:moveTo>
                    <a:pt x="2389" y="1195"/>
                  </a:moveTo>
                  <a:lnTo>
                    <a:pt x="1194" y="0"/>
                  </a:lnTo>
                  <a:lnTo>
                    <a:pt x="0" y="1195"/>
                  </a:lnTo>
                  <a:lnTo>
                    <a:pt x="1194" y="2389"/>
                  </a:lnTo>
                  <a:lnTo>
                    <a:pt x="2389" y="1195"/>
                  </a:ln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136" name="Google Shape;136;p15"/>
          <p:cNvSpPr>
            <a:spLocks noGrp="1"/>
          </p:cNvSpPr>
          <p:nvPr>
            <p:ph type="pic" idx="14"/>
          </p:nvPr>
        </p:nvSpPr>
        <p:spPr>
          <a:xfrm>
            <a:off x="6362292" y="2572883"/>
            <a:ext cx="2118245" cy="2037217"/>
          </a:xfrm>
          <a:prstGeom prst="rect">
            <a:avLst/>
          </a:prstGeom>
          <a:noFill/>
          <a:ln>
            <a:noFill/>
          </a:ln>
        </p:spPr>
      </p:sp>
      <p:sp>
        <p:nvSpPr>
          <p:cNvPr id="137" name="Google Shape;137;p15"/>
          <p:cNvSpPr>
            <a:spLocks noGrp="1"/>
          </p:cNvSpPr>
          <p:nvPr>
            <p:ph type="pic" idx="15"/>
          </p:nvPr>
        </p:nvSpPr>
        <p:spPr>
          <a:xfrm>
            <a:off x="9112023" y="2572883"/>
            <a:ext cx="2118245" cy="2037217"/>
          </a:xfrm>
          <a:prstGeom prst="rect">
            <a:avLst/>
          </a:prstGeom>
          <a:noFill/>
          <a:ln>
            <a:noFill/>
          </a:ln>
        </p:spPr>
      </p:sp>
      <p:sp>
        <p:nvSpPr>
          <p:cNvPr id="138" name="Google Shape;138;p15"/>
          <p:cNvSpPr txBox="1">
            <a:spLocks noGrp="1"/>
          </p:cNvSpPr>
          <p:nvPr>
            <p:ph type="dt" idx="10"/>
          </p:nvPr>
        </p:nvSpPr>
        <p:spPr>
          <a:xfrm>
            <a:off x="2992120" y="6332220"/>
            <a:ext cx="131318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15"/>
          <p:cNvSpPr txBox="1">
            <a:spLocks noGrp="1"/>
          </p:cNvSpPr>
          <p:nvPr>
            <p:ph type="ftr" idx="11"/>
          </p:nvPr>
        </p:nvSpPr>
        <p:spPr>
          <a:xfrm>
            <a:off x="1494790" y="6332220"/>
            <a:ext cx="149733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15"/>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latin typeface="Libre Franklin"/>
              <a:ea typeface="Libre Franklin"/>
              <a:cs typeface="Libre Franklin"/>
              <a:sym typeface="Libre Franklin"/>
            </a:endParaRPr>
          </a:p>
        </p:txBody>
      </p:sp>
    </p:spTree>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4008">
          <p15:clr>
            <a:srgbClr val="FBAE40"/>
          </p15:clr>
        </p15:guide>
        <p15:guide id="5" pos="1944">
          <p15:clr>
            <a:srgbClr val="FBAE40"/>
          </p15:clr>
        </p15:guide>
        <p15:guide id="6" pos="3648">
          <p15:clr>
            <a:srgbClr val="FBAE40"/>
          </p15:clr>
        </p15:guide>
        <p15:guide id="7" orient="horz" pos="1392">
          <p15:clr>
            <a:srgbClr val="FBAE40"/>
          </p15:clr>
        </p15:guide>
        <p15:guide id="8" orient="horz" pos="552">
          <p15:clr>
            <a:srgbClr val="FBAE40"/>
          </p15:clr>
        </p15:guide>
        <p15:guide id="9" orient="horz" pos="1224">
          <p15:clr>
            <a:srgbClr val="FBAE40"/>
          </p15:clr>
        </p15:guide>
        <p15:guide id="10" pos="5352">
          <p15:clr>
            <a:srgbClr val="FBAE40"/>
          </p15:clr>
        </p15:guide>
        <p15:guide id="11" pos="5736">
          <p15:clr>
            <a:srgbClr val="FBAE40"/>
          </p15:clr>
        </p15:guide>
        <p15:guide id="12" orient="horz" pos="2904">
          <p15:clr>
            <a:srgbClr val="FBAE40"/>
          </p15:clr>
        </p15:guide>
        <p15:guide id="13" orient="horz" pos="160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meline ">
  <p:cSld name="Timeline ">
    <p:bg>
      <p:bgPr>
        <a:solidFill>
          <a:schemeClr val="lt1"/>
        </a:solidFill>
        <a:effectLst/>
      </p:bgPr>
    </p:bg>
    <p:spTree>
      <p:nvGrpSpPr>
        <p:cNvPr id="1" name="Shape 141"/>
        <p:cNvGrpSpPr/>
        <p:nvPr/>
      </p:nvGrpSpPr>
      <p:grpSpPr>
        <a:xfrm>
          <a:off x="0" y="0"/>
          <a:ext cx="0" cy="0"/>
          <a:chOff x="0" y="0"/>
          <a:chExt cx="0" cy="0"/>
        </a:xfrm>
      </p:grpSpPr>
      <p:cxnSp>
        <p:nvCxnSpPr>
          <p:cNvPr id="142" name="Google Shape;142;p16"/>
          <p:cNvCxnSpPr/>
          <p:nvPr/>
        </p:nvCxnSpPr>
        <p:spPr>
          <a:xfrm flipH="1">
            <a:off x="1045959" y="2213783"/>
            <a:ext cx="2136" cy="1828800"/>
          </a:xfrm>
          <a:prstGeom prst="straightConnector1">
            <a:avLst/>
          </a:prstGeom>
          <a:noFill/>
          <a:ln w="165100" cap="flat" cmpd="sng">
            <a:solidFill>
              <a:schemeClr val="accent6"/>
            </a:solidFill>
            <a:prstDash val="solid"/>
            <a:miter lim="800000"/>
            <a:headEnd type="none" w="sm" len="sm"/>
            <a:tailEnd type="none" w="sm" len="sm"/>
          </a:ln>
        </p:spPr>
      </p:cxnSp>
      <p:cxnSp>
        <p:nvCxnSpPr>
          <p:cNvPr id="143" name="Google Shape;143;p16"/>
          <p:cNvCxnSpPr/>
          <p:nvPr/>
        </p:nvCxnSpPr>
        <p:spPr>
          <a:xfrm flipH="1">
            <a:off x="6180493" y="2213783"/>
            <a:ext cx="11102" cy="1828800"/>
          </a:xfrm>
          <a:prstGeom prst="straightConnector1">
            <a:avLst/>
          </a:prstGeom>
          <a:noFill/>
          <a:ln w="165100" cap="flat" cmpd="sng">
            <a:solidFill>
              <a:schemeClr val="accent6"/>
            </a:solidFill>
            <a:prstDash val="solid"/>
            <a:miter lim="800000"/>
            <a:headEnd type="none" w="sm" len="sm"/>
            <a:tailEnd type="none" w="sm" len="sm"/>
          </a:ln>
        </p:spPr>
      </p:cxnSp>
      <p:cxnSp>
        <p:nvCxnSpPr>
          <p:cNvPr id="144" name="Google Shape;144;p16"/>
          <p:cNvCxnSpPr/>
          <p:nvPr/>
        </p:nvCxnSpPr>
        <p:spPr>
          <a:xfrm flipH="1">
            <a:off x="8745623" y="3904712"/>
            <a:ext cx="2136" cy="1828800"/>
          </a:xfrm>
          <a:prstGeom prst="straightConnector1">
            <a:avLst/>
          </a:prstGeom>
          <a:noFill/>
          <a:ln w="165100" cap="flat" cmpd="sng">
            <a:solidFill>
              <a:schemeClr val="accent6"/>
            </a:solidFill>
            <a:prstDash val="solid"/>
            <a:miter lim="800000"/>
            <a:headEnd type="none" w="sm" len="sm"/>
            <a:tailEnd type="none" w="sm" len="sm"/>
          </a:ln>
        </p:spPr>
      </p:cxnSp>
      <p:cxnSp>
        <p:nvCxnSpPr>
          <p:cNvPr id="145" name="Google Shape;145;p16"/>
          <p:cNvCxnSpPr/>
          <p:nvPr/>
        </p:nvCxnSpPr>
        <p:spPr>
          <a:xfrm flipH="1">
            <a:off x="3611089" y="3895941"/>
            <a:ext cx="2136" cy="1828800"/>
          </a:xfrm>
          <a:prstGeom prst="straightConnector1">
            <a:avLst/>
          </a:prstGeom>
          <a:noFill/>
          <a:ln w="165100" cap="flat" cmpd="sng">
            <a:solidFill>
              <a:schemeClr val="accent6"/>
            </a:solidFill>
            <a:prstDash val="solid"/>
            <a:miter lim="800000"/>
            <a:headEnd type="none" w="sm" len="sm"/>
            <a:tailEnd type="none" w="sm" len="sm"/>
          </a:ln>
        </p:spPr>
      </p:cxnSp>
      <p:sp>
        <p:nvSpPr>
          <p:cNvPr id="146" name="Google Shape;146;p16"/>
          <p:cNvSpPr txBox="1">
            <a:spLocks noGrp="1"/>
          </p:cNvSpPr>
          <p:nvPr>
            <p:ph type="title"/>
          </p:nvPr>
        </p:nvSpPr>
        <p:spPr>
          <a:xfrm>
            <a:off x="964023" y="879063"/>
            <a:ext cx="4941477" cy="6108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4400"/>
              <a:buFont typeface="Franklin Gothic"/>
              <a:buNone/>
              <a:defRPr sz="4400" b="1" i="0">
                <a:solidFill>
                  <a:schemeClr val="dk1"/>
                </a:solidFill>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16"/>
          <p:cNvSpPr txBox="1">
            <a:spLocks noGrp="1"/>
          </p:cNvSpPr>
          <p:nvPr>
            <p:ph type="body" idx="1"/>
          </p:nvPr>
        </p:nvSpPr>
        <p:spPr>
          <a:xfrm>
            <a:off x="1296955" y="2934856"/>
            <a:ext cx="2133600" cy="36933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48" name="Google Shape;148;p16"/>
          <p:cNvSpPr txBox="1">
            <a:spLocks noGrp="1"/>
          </p:cNvSpPr>
          <p:nvPr>
            <p:ph type="body" idx="2"/>
          </p:nvPr>
        </p:nvSpPr>
        <p:spPr>
          <a:xfrm>
            <a:off x="1296955" y="2568686"/>
            <a:ext cx="2133600" cy="20583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400"/>
              </a:spcBef>
              <a:spcAft>
                <a:spcPts val="0"/>
              </a:spcAft>
              <a:buClr>
                <a:schemeClr val="dk1"/>
              </a:buClr>
              <a:buSzPts val="1800"/>
              <a:buNone/>
              <a:defRPr sz="1800" b="0" i="0">
                <a:solidFill>
                  <a:schemeClr val="dk1"/>
                </a:solidFill>
                <a:latin typeface="Franklin Gothic"/>
                <a:ea typeface="Franklin Gothic"/>
                <a:cs typeface="Franklin Gothic"/>
                <a:sym typeface="Franklin Gothic"/>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49" name="Google Shape;149;p16"/>
          <p:cNvSpPr txBox="1">
            <a:spLocks noGrp="1"/>
          </p:cNvSpPr>
          <p:nvPr>
            <p:ph type="body" idx="3"/>
          </p:nvPr>
        </p:nvSpPr>
        <p:spPr>
          <a:xfrm>
            <a:off x="3897799" y="5087328"/>
            <a:ext cx="2133600" cy="36933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50" name="Google Shape;150;p16"/>
          <p:cNvSpPr txBox="1">
            <a:spLocks noGrp="1"/>
          </p:cNvSpPr>
          <p:nvPr>
            <p:ph type="body" idx="4"/>
          </p:nvPr>
        </p:nvSpPr>
        <p:spPr>
          <a:xfrm>
            <a:off x="3897799" y="4701908"/>
            <a:ext cx="2133600" cy="20583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400"/>
              </a:spcBef>
              <a:spcAft>
                <a:spcPts val="0"/>
              </a:spcAft>
              <a:buClr>
                <a:schemeClr val="dk1"/>
              </a:buClr>
              <a:buSzPts val="1800"/>
              <a:buNone/>
              <a:defRPr sz="1800">
                <a:latin typeface="Franklin Gothic"/>
                <a:ea typeface="Franklin Gothic"/>
                <a:cs typeface="Franklin Gothic"/>
                <a:sym typeface="Franklin Gothic"/>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51" name="Google Shape;151;p16"/>
          <p:cNvSpPr txBox="1">
            <a:spLocks noGrp="1"/>
          </p:cNvSpPr>
          <p:nvPr>
            <p:ph type="body" idx="5"/>
          </p:nvPr>
        </p:nvSpPr>
        <p:spPr>
          <a:xfrm>
            <a:off x="9001711" y="5087328"/>
            <a:ext cx="2133600" cy="36933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52" name="Google Shape;152;p16"/>
          <p:cNvSpPr txBox="1">
            <a:spLocks noGrp="1"/>
          </p:cNvSpPr>
          <p:nvPr>
            <p:ph type="body" idx="6"/>
          </p:nvPr>
        </p:nvSpPr>
        <p:spPr>
          <a:xfrm>
            <a:off x="9001711" y="4701908"/>
            <a:ext cx="2133600" cy="20583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400"/>
              </a:spcBef>
              <a:spcAft>
                <a:spcPts val="0"/>
              </a:spcAft>
              <a:buClr>
                <a:schemeClr val="dk1"/>
              </a:buClr>
              <a:buSzPts val="1800"/>
              <a:buNone/>
              <a:defRPr sz="1800">
                <a:latin typeface="Franklin Gothic"/>
                <a:ea typeface="Franklin Gothic"/>
                <a:cs typeface="Franklin Gothic"/>
                <a:sym typeface="Franklin Gothic"/>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53" name="Google Shape;153;p16"/>
          <p:cNvSpPr txBox="1">
            <a:spLocks noGrp="1"/>
          </p:cNvSpPr>
          <p:nvPr>
            <p:ph type="body" idx="7"/>
          </p:nvPr>
        </p:nvSpPr>
        <p:spPr>
          <a:xfrm>
            <a:off x="6438143" y="2934856"/>
            <a:ext cx="2133600" cy="36933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54" name="Google Shape;154;p16"/>
          <p:cNvSpPr txBox="1">
            <a:spLocks noGrp="1"/>
          </p:cNvSpPr>
          <p:nvPr>
            <p:ph type="body" idx="8"/>
          </p:nvPr>
        </p:nvSpPr>
        <p:spPr>
          <a:xfrm>
            <a:off x="6438143" y="2568686"/>
            <a:ext cx="2133600" cy="20583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400"/>
              </a:spcBef>
              <a:spcAft>
                <a:spcPts val="0"/>
              </a:spcAft>
              <a:buClr>
                <a:schemeClr val="dk1"/>
              </a:buClr>
              <a:buSzPts val="1800"/>
              <a:buNone/>
              <a:defRPr sz="1800" b="0" i="0">
                <a:solidFill>
                  <a:schemeClr val="dk1"/>
                </a:solidFill>
                <a:latin typeface="Franklin Gothic"/>
                <a:ea typeface="Franklin Gothic"/>
                <a:cs typeface="Franklin Gothic"/>
                <a:sym typeface="Franklin Gothic"/>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cxnSp>
        <p:nvCxnSpPr>
          <p:cNvPr id="155" name="Google Shape;155;p16"/>
          <p:cNvCxnSpPr/>
          <p:nvPr/>
        </p:nvCxnSpPr>
        <p:spPr>
          <a:xfrm>
            <a:off x="967689" y="3968780"/>
            <a:ext cx="10275477" cy="0"/>
          </a:xfrm>
          <a:prstGeom prst="straightConnector1">
            <a:avLst/>
          </a:prstGeom>
          <a:noFill/>
          <a:ln w="165100" cap="flat" cmpd="sng">
            <a:solidFill>
              <a:schemeClr val="accent3"/>
            </a:solidFill>
            <a:prstDash val="solid"/>
            <a:miter lim="800000"/>
            <a:headEnd type="none" w="sm" len="sm"/>
            <a:tailEnd type="none" w="sm" len="sm"/>
          </a:ln>
        </p:spPr>
      </p:cxnSp>
      <p:sp>
        <p:nvSpPr>
          <p:cNvPr id="156" name="Google Shape;156;p16"/>
          <p:cNvSpPr/>
          <p:nvPr/>
        </p:nvSpPr>
        <p:spPr>
          <a:xfrm>
            <a:off x="964323" y="3883241"/>
            <a:ext cx="163271" cy="163271"/>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57" name="Google Shape;157;p16"/>
          <p:cNvSpPr/>
          <p:nvPr/>
        </p:nvSpPr>
        <p:spPr>
          <a:xfrm>
            <a:off x="3531590" y="3892012"/>
            <a:ext cx="163271" cy="163271"/>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58" name="Google Shape;158;p16"/>
          <p:cNvSpPr/>
          <p:nvPr/>
        </p:nvSpPr>
        <p:spPr>
          <a:xfrm>
            <a:off x="6098857" y="3883241"/>
            <a:ext cx="163271" cy="163271"/>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59" name="Google Shape;159;p16"/>
          <p:cNvSpPr/>
          <p:nvPr/>
        </p:nvSpPr>
        <p:spPr>
          <a:xfrm>
            <a:off x="8666124" y="3892012"/>
            <a:ext cx="163271" cy="163271"/>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60" name="Google Shape;160;p16"/>
          <p:cNvSpPr txBox="1">
            <a:spLocks noGrp="1"/>
          </p:cNvSpPr>
          <p:nvPr>
            <p:ph type="dt" idx="10"/>
          </p:nvPr>
        </p:nvSpPr>
        <p:spPr>
          <a:xfrm>
            <a:off x="2992120" y="6332220"/>
            <a:ext cx="131318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16"/>
          <p:cNvSpPr txBox="1">
            <a:spLocks noGrp="1"/>
          </p:cNvSpPr>
          <p:nvPr>
            <p:ph type="ftr" idx="11"/>
          </p:nvPr>
        </p:nvSpPr>
        <p:spPr>
          <a:xfrm>
            <a:off x="1494790" y="6332220"/>
            <a:ext cx="149733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2" name="Google Shape;162;p16"/>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latin typeface="Libre Franklin"/>
              <a:ea typeface="Libre Franklin"/>
              <a:cs typeface="Libre Franklin"/>
              <a:sym typeface="Libre Franklin"/>
            </a:endParaRPr>
          </a:p>
        </p:txBody>
      </p:sp>
    </p:spTree>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3768">
          <p15:clr>
            <a:srgbClr val="FBAE40"/>
          </p15:clr>
        </p15:guide>
        <p15:guide id="9" orient="horz" pos="552">
          <p15:clr>
            <a:srgbClr val="FBAE40"/>
          </p15:clr>
        </p15:guide>
        <p15:guide id="10" orient="horz" pos="1512">
          <p15:clr>
            <a:srgbClr val="FBAE40"/>
          </p15:clr>
        </p15:guide>
        <p15:guide id="11" orient="horz" pos="283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body" idx="1"/>
          </p:nvPr>
        </p:nvSpPr>
        <p:spPr>
          <a:xfrm>
            <a:off x="971550" y="1825625"/>
            <a:ext cx="1038225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ibre Franklin"/>
                <a:ea typeface="Libre Franklin"/>
                <a:cs typeface="Libre Franklin"/>
                <a:sym typeface="Libre Franklin"/>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ibre Franklin"/>
                <a:ea typeface="Libre Franklin"/>
                <a:cs typeface="Libre Franklin"/>
                <a:sym typeface="Libre Franklin"/>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ibre Franklin"/>
                <a:ea typeface="Libre Franklin"/>
                <a:cs typeface="Libre Franklin"/>
                <a:sym typeface="Libre Frankli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9pPr>
          </a:lstStyle>
          <a:p>
            <a:endParaRPr/>
          </a:p>
        </p:txBody>
      </p:sp>
      <p:sp>
        <p:nvSpPr>
          <p:cNvPr id="11" name="Google Shape;11;p6"/>
          <p:cNvSpPr txBox="1">
            <a:spLocks noGrp="1"/>
          </p:cNvSpPr>
          <p:nvPr>
            <p:ph type="title"/>
          </p:nvPr>
        </p:nvSpPr>
        <p:spPr>
          <a:xfrm>
            <a:off x="952500" y="365125"/>
            <a:ext cx="104013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Franklin Gothic"/>
              <a:buNone/>
              <a:defRPr sz="4400" b="1" i="0" u="none" strike="noStrike" cap="none">
                <a:solidFill>
                  <a:schemeClr val="dk1"/>
                </a:solidFill>
                <a:latin typeface="Franklin Gothic"/>
                <a:ea typeface="Franklin Gothic"/>
                <a:cs typeface="Franklin Gothic"/>
                <a:sym typeface="Franklin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2" name="Google Shape;12;p6"/>
          <p:cNvSpPr txBox="1">
            <a:spLocks noGrp="1"/>
          </p:cNvSpPr>
          <p:nvPr>
            <p:ph type="dt" idx="10"/>
          </p:nvPr>
        </p:nvSpPr>
        <p:spPr>
          <a:xfrm>
            <a:off x="2992120" y="6332220"/>
            <a:ext cx="1313180" cy="247651"/>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100" b="0" i="0" u="none" strike="noStrike" cap="none">
                <a:solidFill>
                  <a:schemeClr val="dk1"/>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9pPr>
          </a:lstStyle>
          <a:p>
            <a:endParaRPr/>
          </a:p>
        </p:txBody>
      </p:sp>
      <p:sp>
        <p:nvSpPr>
          <p:cNvPr id="13" name="Google Shape;13;p6"/>
          <p:cNvSpPr txBox="1">
            <a:spLocks noGrp="1"/>
          </p:cNvSpPr>
          <p:nvPr>
            <p:ph type="ftr" idx="11"/>
          </p:nvPr>
        </p:nvSpPr>
        <p:spPr>
          <a:xfrm>
            <a:off x="1494790" y="6332220"/>
            <a:ext cx="1497330" cy="247651"/>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100" b="0" i="0" u="none" strike="noStrike" cap="none">
                <a:solidFill>
                  <a:schemeClr val="dk1"/>
                </a:solidFill>
                <a:latin typeface="Franklin Gothic"/>
                <a:ea typeface="Franklin Gothic"/>
                <a:cs typeface="Franklin Gothic"/>
                <a:sym typeface="Franklin Gothic"/>
              </a:defRPr>
            </a:lvl1pPr>
            <a:lvl2pPr marR="0" lvl="1"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9pPr>
          </a:lstStyle>
          <a:p>
            <a:endParaRPr/>
          </a:p>
        </p:txBody>
      </p:sp>
      <p:sp>
        <p:nvSpPr>
          <p:cNvPr id="14" name="Google Shape;14;p6"/>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lvl1pPr marL="0" marR="0" lvl="0" indent="0" algn="l" rtl="0">
              <a:spcBef>
                <a:spcPts val="0"/>
              </a:spcBef>
              <a:buNone/>
              <a:defRPr sz="1100" b="0" i="0" u="none" strike="noStrike" cap="none">
                <a:solidFill>
                  <a:schemeClr val="dk1"/>
                </a:solidFill>
                <a:latin typeface="Libre Franklin"/>
                <a:ea typeface="Libre Franklin"/>
                <a:cs typeface="Libre Franklin"/>
                <a:sym typeface="Libre Franklin"/>
              </a:defRPr>
            </a:lvl1pPr>
            <a:lvl2pPr marL="0" marR="0" lvl="1" indent="0" algn="l" rtl="0">
              <a:spcBef>
                <a:spcPts val="0"/>
              </a:spcBef>
              <a:buNone/>
              <a:defRPr sz="1100" b="0" i="0" u="none" strike="noStrike" cap="none">
                <a:solidFill>
                  <a:schemeClr val="dk1"/>
                </a:solidFill>
                <a:latin typeface="Libre Franklin"/>
                <a:ea typeface="Libre Franklin"/>
                <a:cs typeface="Libre Franklin"/>
                <a:sym typeface="Libre Franklin"/>
              </a:defRPr>
            </a:lvl2pPr>
            <a:lvl3pPr marL="0" marR="0" lvl="2" indent="0" algn="l" rtl="0">
              <a:spcBef>
                <a:spcPts val="0"/>
              </a:spcBef>
              <a:buNone/>
              <a:defRPr sz="1100" b="0" i="0" u="none" strike="noStrike" cap="none">
                <a:solidFill>
                  <a:schemeClr val="dk1"/>
                </a:solidFill>
                <a:latin typeface="Libre Franklin"/>
                <a:ea typeface="Libre Franklin"/>
                <a:cs typeface="Libre Franklin"/>
                <a:sym typeface="Libre Franklin"/>
              </a:defRPr>
            </a:lvl3pPr>
            <a:lvl4pPr marL="0" marR="0" lvl="3" indent="0" algn="l" rtl="0">
              <a:spcBef>
                <a:spcPts val="0"/>
              </a:spcBef>
              <a:buNone/>
              <a:defRPr sz="1100" b="0" i="0" u="none" strike="noStrike" cap="none">
                <a:solidFill>
                  <a:schemeClr val="dk1"/>
                </a:solidFill>
                <a:latin typeface="Libre Franklin"/>
                <a:ea typeface="Libre Franklin"/>
                <a:cs typeface="Libre Franklin"/>
                <a:sym typeface="Libre Franklin"/>
              </a:defRPr>
            </a:lvl4pPr>
            <a:lvl5pPr marL="0" marR="0" lvl="4" indent="0" algn="l" rtl="0">
              <a:spcBef>
                <a:spcPts val="0"/>
              </a:spcBef>
              <a:buNone/>
              <a:defRPr sz="1100" b="0" i="0" u="none" strike="noStrike" cap="none">
                <a:solidFill>
                  <a:schemeClr val="dk1"/>
                </a:solidFill>
                <a:latin typeface="Libre Franklin"/>
                <a:ea typeface="Libre Franklin"/>
                <a:cs typeface="Libre Franklin"/>
                <a:sym typeface="Libre Franklin"/>
              </a:defRPr>
            </a:lvl5pPr>
            <a:lvl6pPr marL="0" marR="0" lvl="5" indent="0" algn="l" rtl="0">
              <a:spcBef>
                <a:spcPts val="0"/>
              </a:spcBef>
              <a:buNone/>
              <a:defRPr sz="1100" b="0" i="0" u="none" strike="noStrike" cap="none">
                <a:solidFill>
                  <a:schemeClr val="dk1"/>
                </a:solidFill>
                <a:latin typeface="Libre Franklin"/>
                <a:ea typeface="Libre Franklin"/>
                <a:cs typeface="Libre Franklin"/>
                <a:sym typeface="Libre Franklin"/>
              </a:defRPr>
            </a:lvl6pPr>
            <a:lvl7pPr marL="0" marR="0" lvl="6" indent="0" algn="l" rtl="0">
              <a:spcBef>
                <a:spcPts val="0"/>
              </a:spcBef>
              <a:buNone/>
              <a:defRPr sz="1100" b="0" i="0" u="none" strike="noStrike" cap="none">
                <a:solidFill>
                  <a:schemeClr val="dk1"/>
                </a:solidFill>
                <a:latin typeface="Libre Franklin"/>
                <a:ea typeface="Libre Franklin"/>
                <a:cs typeface="Libre Franklin"/>
                <a:sym typeface="Libre Franklin"/>
              </a:defRPr>
            </a:lvl7pPr>
            <a:lvl8pPr marL="0" marR="0" lvl="7" indent="0" algn="l" rtl="0">
              <a:spcBef>
                <a:spcPts val="0"/>
              </a:spcBef>
              <a:buNone/>
              <a:defRPr sz="1100" b="0" i="0" u="none" strike="noStrike" cap="none">
                <a:solidFill>
                  <a:schemeClr val="dk1"/>
                </a:solidFill>
                <a:latin typeface="Libre Franklin"/>
                <a:ea typeface="Libre Franklin"/>
                <a:cs typeface="Libre Franklin"/>
                <a:sym typeface="Libre Franklin"/>
              </a:defRPr>
            </a:lvl8pPr>
            <a:lvl9pPr marL="0" marR="0" lvl="8" indent="0" algn="l" rtl="0">
              <a:spcBef>
                <a:spcPts val="0"/>
              </a:spcBef>
              <a:buNone/>
              <a:defRPr sz="1100" b="0" i="0" u="none" strike="noStrike" cap="none">
                <a:solidFill>
                  <a:schemeClr val="dk1"/>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60"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9.jp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7" name="Title 6">
            <a:extLst>
              <a:ext uri="{FF2B5EF4-FFF2-40B4-BE49-F238E27FC236}">
                <a16:creationId xmlns:a16="http://schemas.microsoft.com/office/drawing/2014/main" id="{875401B1-7072-4EE3-8F94-1133E1EE7A55}"/>
              </a:ext>
            </a:extLst>
          </p:cNvPr>
          <p:cNvSpPr>
            <a:spLocks noGrp="1"/>
          </p:cNvSpPr>
          <p:nvPr>
            <p:ph type="ctrTitle"/>
          </p:nvPr>
        </p:nvSpPr>
        <p:spPr>
          <a:xfrm>
            <a:off x="5565057" y="663444"/>
            <a:ext cx="6272981" cy="610864"/>
          </a:xfrm>
        </p:spPr>
        <p:txBody>
          <a:bodyPr/>
          <a:lstStyle/>
          <a:p>
            <a:r>
              <a:rPr lang="en-US" sz="3200" b="0" dirty="0">
                <a:solidFill>
                  <a:schemeClr val="accent3">
                    <a:lumMod val="50000"/>
                  </a:schemeClr>
                </a:solidFill>
              </a:rPr>
              <a:t>             </a:t>
            </a:r>
            <a:r>
              <a:rPr lang="en-US" sz="3200" b="0" u="sng" dirty="0">
                <a:solidFill>
                  <a:schemeClr val="accent3">
                    <a:lumMod val="50000"/>
                  </a:schemeClr>
                </a:solidFill>
              </a:rPr>
              <a:t>IoT based SMART BIN</a:t>
            </a:r>
            <a:endParaRPr lang="en-IN" sz="3200" b="0" u="sng" dirty="0">
              <a:solidFill>
                <a:schemeClr val="accent3">
                  <a:lumMod val="50000"/>
                </a:schemeClr>
              </a:solidFill>
            </a:endParaRPr>
          </a:p>
        </p:txBody>
      </p:sp>
      <p:sp>
        <p:nvSpPr>
          <p:cNvPr id="211" name="Google Shape;211;p1"/>
          <p:cNvSpPr txBox="1">
            <a:spLocks noGrp="1"/>
          </p:cNvSpPr>
          <p:nvPr>
            <p:ph type="body" idx="1"/>
          </p:nvPr>
        </p:nvSpPr>
        <p:spPr>
          <a:xfrm>
            <a:off x="5565057" y="1690623"/>
            <a:ext cx="6272981" cy="4295775"/>
          </a:xfrm>
          <a:prstGeom prst="rect">
            <a:avLst/>
          </a:prstGeom>
          <a:noFill/>
          <a:ln>
            <a:noFill/>
          </a:ln>
        </p:spPr>
        <p:txBody>
          <a:bodyPr spcFirstLastPara="1" wrap="square" lIns="0" tIns="0" rIns="0" bIns="0" anchor="t" anchorCtr="0">
            <a:noAutofit/>
          </a:bodyPr>
          <a:lstStyle/>
          <a:p>
            <a:pPr marL="0" lvl="0" indent="0" algn="just"/>
            <a:r>
              <a:rPr lang="en-US" u="sng" dirty="0">
                <a:latin typeface="Times New Roman" panose="02020603050405020304" pitchFamily="18" charset="0"/>
                <a:ea typeface="Franklin Gothic"/>
                <a:cs typeface="Times New Roman" panose="02020603050405020304" pitchFamily="18" charset="0"/>
                <a:sym typeface="Franklin Gothic"/>
              </a:rPr>
              <a:t>Problem Statement</a:t>
            </a:r>
            <a:r>
              <a:rPr lang="en-US" dirty="0">
                <a:latin typeface="Times New Roman" panose="02020603050405020304" pitchFamily="18" charset="0"/>
                <a:ea typeface="Franklin Gothic"/>
                <a:cs typeface="Times New Roman" panose="02020603050405020304" pitchFamily="18" charset="0"/>
                <a:sym typeface="Franklin Gothic"/>
              </a:rPr>
              <a:t>: </a:t>
            </a:r>
            <a:r>
              <a:rPr lang="en-US" dirty="0">
                <a:solidFill>
                  <a:schemeClr val="tx1">
                    <a:lumMod val="95000"/>
                    <a:lumOff val="5000"/>
                  </a:schemeClr>
                </a:solidFill>
                <a:latin typeface="Times New Roman" panose="02020603050405020304" pitchFamily="18" charset="0"/>
                <a:ea typeface="Franklin Gothic"/>
                <a:cs typeface="Times New Roman" panose="02020603050405020304" pitchFamily="18" charset="0"/>
                <a:sym typeface="Franklin Gothic"/>
              </a:rPr>
              <a:t>An IoT-based Smart Bin Monitoring System uses ESP-32, ultrasonic sensors, DHT11, and PIR sensors to track waste levels, temperature, humidity, and detect anomalies like decomposing matter or dead bodies. Data is sent to </a:t>
            </a:r>
            <a:r>
              <a:rPr lang="en-US" dirty="0" err="1">
                <a:solidFill>
                  <a:schemeClr val="tx1">
                    <a:lumMod val="95000"/>
                    <a:lumOff val="5000"/>
                  </a:schemeClr>
                </a:solidFill>
                <a:latin typeface="Times New Roman" panose="02020603050405020304" pitchFamily="18" charset="0"/>
                <a:ea typeface="Franklin Gothic"/>
                <a:cs typeface="Times New Roman" panose="02020603050405020304" pitchFamily="18" charset="0"/>
                <a:sym typeface="Franklin Gothic"/>
              </a:rPr>
              <a:t>ThinkSpeak</a:t>
            </a:r>
            <a:r>
              <a:rPr lang="en-US" dirty="0">
                <a:solidFill>
                  <a:schemeClr val="tx1">
                    <a:lumMod val="95000"/>
                    <a:lumOff val="5000"/>
                  </a:schemeClr>
                </a:solidFill>
                <a:latin typeface="Times New Roman" panose="02020603050405020304" pitchFamily="18" charset="0"/>
                <a:ea typeface="Franklin Gothic"/>
                <a:cs typeface="Times New Roman" panose="02020603050405020304" pitchFamily="18" charset="0"/>
                <a:sym typeface="Franklin Gothic"/>
              </a:rPr>
              <a:t> for real-time analysis, enabling Municipal Corporations to prioritize waste collection efficiently and enhance urban waste management.</a:t>
            </a:r>
          </a:p>
          <a:p>
            <a:pPr marL="0" lvl="0" indent="0" algn="l" rtl="0">
              <a:lnSpc>
                <a:spcPct val="90000"/>
              </a:lnSpc>
              <a:spcBef>
                <a:spcPts val="1000"/>
              </a:spcBef>
              <a:spcAft>
                <a:spcPts val="0"/>
              </a:spcAft>
              <a:buClr>
                <a:schemeClr val="lt2"/>
              </a:buClr>
              <a:buSzPts val="1800"/>
              <a:buNone/>
            </a:pPr>
            <a:r>
              <a:rPr lang="en-US" u="sng" dirty="0">
                <a:latin typeface="Times New Roman" panose="02020603050405020304" pitchFamily="18" charset="0"/>
                <a:ea typeface="Franklin Gothic"/>
                <a:cs typeface="Times New Roman" panose="02020603050405020304" pitchFamily="18" charset="0"/>
                <a:sym typeface="Franklin Gothic"/>
              </a:rPr>
              <a:t>Project Group Number </a:t>
            </a:r>
            <a:r>
              <a:rPr lang="en-US" dirty="0">
                <a:latin typeface="Times New Roman" panose="02020603050405020304" pitchFamily="18" charset="0"/>
                <a:ea typeface="Franklin Gothic"/>
                <a:cs typeface="Times New Roman" panose="02020603050405020304" pitchFamily="18" charset="0"/>
                <a:sym typeface="Franklin Gothic"/>
              </a:rPr>
              <a:t>:   </a:t>
            </a:r>
            <a:r>
              <a:rPr lang="en-US" b="1" dirty="0">
                <a:solidFill>
                  <a:schemeClr val="accent3">
                    <a:lumMod val="50000"/>
                  </a:schemeClr>
                </a:solidFill>
                <a:latin typeface="Times New Roman" panose="02020603050405020304" pitchFamily="18" charset="0"/>
                <a:ea typeface="Franklin Gothic"/>
                <a:cs typeface="Times New Roman" panose="02020603050405020304" pitchFamily="18" charset="0"/>
                <a:sym typeface="Franklin Gothic"/>
              </a:rPr>
              <a:t>08</a:t>
            </a:r>
          </a:p>
          <a:p>
            <a:pPr marL="0" lvl="0" indent="0" rtl="0">
              <a:lnSpc>
                <a:spcPct val="90000"/>
              </a:lnSpc>
              <a:spcBef>
                <a:spcPts val="1000"/>
              </a:spcBef>
              <a:spcAft>
                <a:spcPts val="0"/>
              </a:spcAft>
              <a:buClr>
                <a:schemeClr val="lt2"/>
              </a:buClr>
              <a:buSzPts val="1800"/>
              <a:buNone/>
            </a:pPr>
            <a:r>
              <a:rPr lang="en-US" u="sng" dirty="0">
                <a:latin typeface="Times New Roman" panose="02020603050405020304" pitchFamily="18" charset="0"/>
                <a:ea typeface="Franklin Gothic"/>
                <a:cs typeface="Times New Roman" panose="02020603050405020304" pitchFamily="18" charset="0"/>
                <a:sym typeface="Franklin Gothic"/>
              </a:rPr>
              <a:t>Group Member Details</a:t>
            </a:r>
            <a:r>
              <a:rPr lang="en-US" dirty="0">
                <a:latin typeface="Times New Roman" panose="02020603050405020304" pitchFamily="18" charset="0"/>
                <a:ea typeface="Franklin Gothic"/>
                <a:cs typeface="Times New Roman" panose="02020603050405020304" pitchFamily="18" charset="0"/>
                <a:sym typeface="Franklin Gothic"/>
              </a:rPr>
              <a:t>:    </a:t>
            </a:r>
            <a:r>
              <a:rPr lang="en-US" b="1" dirty="0">
                <a:solidFill>
                  <a:schemeClr val="accent3">
                    <a:lumMod val="50000"/>
                  </a:schemeClr>
                </a:solidFill>
                <a:latin typeface="Times New Roman" panose="02020603050405020304" pitchFamily="18" charset="0"/>
                <a:ea typeface="Franklin Gothic"/>
                <a:cs typeface="Times New Roman" panose="02020603050405020304" pitchFamily="18" charset="0"/>
                <a:sym typeface="Franklin Gothic"/>
              </a:rPr>
              <a:t>Ankit Kishor             (0187CS211029)</a:t>
            </a:r>
          </a:p>
          <a:p>
            <a:pPr marL="0" indent="0" algn="ctr"/>
            <a:r>
              <a:rPr lang="en-US" b="1" dirty="0">
                <a:solidFill>
                  <a:schemeClr val="accent3">
                    <a:lumMod val="50000"/>
                  </a:schemeClr>
                </a:solidFill>
                <a:latin typeface="Times New Roman" panose="02020603050405020304" pitchFamily="18" charset="0"/>
                <a:cs typeface="Times New Roman" panose="02020603050405020304" pitchFamily="18" charset="0"/>
                <a:sym typeface="Franklin Gothic"/>
              </a:rPr>
              <a:t>                                       Amit Kumar             (0187CS211023)</a:t>
            </a:r>
          </a:p>
          <a:p>
            <a:pPr marL="0" indent="0" algn="ctr"/>
            <a:r>
              <a:rPr lang="en-US" b="1" dirty="0">
                <a:solidFill>
                  <a:schemeClr val="accent3">
                    <a:lumMod val="50000"/>
                  </a:schemeClr>
                </a:solidFill>
                <a:latin typeface="Times New Roman" panose="02020603050405020304" pitchFamily="18" charset="0"/>
                <a:ea typeface="Franklin Gothic"/>
                <a:cs typeface="Times New Roman" panose="02020603050405020304" pitchFamily="18" charset="0"/>
                <a:sym typeface="Franklin Gothic"/>
              </a:rPr>
              <a:t>                                        Abhay Prince            (0187CS211003)</a:t>
            </a:r>
          </a:p>
          <a:p>
            <a:pPr marL="0" indent="0" algn="ctr"/>
            <a:r>
              <a:rPr lang="en-US" b="1" dirty="0">
                <a:solidFill>
                  <a:schemeClr val="accent3">
                    <a:lumMod val="50000"/>
                  </a:schemeClr>
                </a:solidFill>
                <a:latin typeface="Times New Roman" panose="02020603050405020304" pitchFamily="18" charset="0"/>
                <a:ea typeface="Franklin Gothic"/>
                <a:cs typeface="Times New Roman" panose="02020603050405020304" pitchFamily="18" charset="0"/>
                <a:sym typeface="Franklin Gothic"/>
              </a:rPr>
              <a:t>                                        Amit kumar               </a:t>
            </a:r>
            <a:r>
              <a:rPr lang="en-US" b="1">
                <a:solidFill>
                  <a:schemeClr val="accent3">
                    <a:lumMod val="50000"/>
                  </a:schemeClr>
                </a:solidFill>
                <a:latin typeface="Times New Roman" panose="02020603050405020304" pitchFamily="18" charset="0"/>
                <a:ea typeface="Franklin Gothic"/>
                <a:cs typeface="Times New Roman" panose="02020603050405020304" pitchFamily="18" charset="0"/>
                <a:sym typeface="Franklin Gothic"/>
              </a:rPr>
              <a:t>(0187CS211022)</a:t>
            </a:r>
            <a:br>
              <a:rPr lang="en-US" dirty="0">
                <a:solidFill>
                  <a:schemeClr val="accent3">
                    <a:lumMod val="50000"/>
                  </a:schemeClr>
                </a:solidFill>
                <a:latin typeface="Times New Roman" panose="02020603050405020304" pitchFamily="18" charset="0"/>
                <a:ea typeface="Franklin Gothic"/>
                <a:cs typeface="Times New Roman" panose="02020603050405020304" pitchFamily="18" charset="0"/>
                <a:sym typeface="Franklin Gothic"/>
              </a:rPr>
            </a:br>
            <a:endParaRPr lang="en-US" dirty="0">
              <a:solidFill>
                <a:schemeClr val="accent3">
                  <a:lumMod val="50000"/>
                </a:schemeClr>
              </a:solidFill>
              <a:latin typeface="Times New Roman" panose="02020603050405020304" pitchFamily="18" charset="0"/>
              <a:ea typeface="Franklin Gothic"/>
              <a:cs typeface="Times New Roman" panose="02020603050405020304" pitchFamily="18" charset="0"/>
              <a:sym typeface="Franklin Gothic"/>
            </a:endParaRPr>
          </a:p>
          <a:p>
            <a:pPr marL="0" indent="0"/>
            <a:r>
              <a:rPr lang="en-US" dirty="0">
                <a:latin typeface="Times New Roman" panose="02020603050405020304" pitchFamily="18" charset="0"/>
                <a:ea typeface="Franklin Gothic"/>
                <a:cs typeface="Times New Roman" panose="02020603050405020304" pitchFamily="18" charset="0"/>
                <a:sym typeface="Franklin Gothic"/>
              </a:rPr>
              <a:t>Guide Details:  Prof. Mayank Kurchaniya</a:t>
            </a:r>
            <a:endParaRPr lang="en-US" dirty="0">
              <a:latin typeface="Times New Roman" panose="02020603050405020304" pitchFamily="18" charset="0"/>
              <a:cs typeface="Times New Roman" panose="02020603050405020304" pitchFamily="18" charset="0"/>
            </a:endParaRPr>
          </a:p>
          <a:p>
            <a:pPr marL="0" lvl="0" indent="0" algn="l" rtl="0">
              <a:lnSpc>
                <a:spcPct val="90000"/>
              </a:lnSpc>
              <a:spcBef>
                <a:spcPts val="1000"/>
              </a:spcBef>
              <a:spcAft>
                <a:spcPts val="0"/>
              </a:spcAft>
              <a:buClr>
                <a:schemeClr val="lt2"/>
              </a:buClr>
              <a:buSzPts val="1800"/>
              <a:buNone/>
            </a:pPr>
            <a:endParaRPr dirty="0"/>
          </a:p>
        </p:txBody>
      </p:sp>
      <p:sp>
        <p:nvSpPr>
          <p:cNvPr id="6" name="Title 2"/>
          <p:cNvSpPr txBox="1">
            <a:spLocks/>
          </p:cNvSpPr>
          <p:nvPr/>
        </p:nvSpPr>
        <p:spPr>
          <a:xfrm>
            <a:off x="964023" y="871602"/>
            <a:ext cx="4941477" cy="61086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6000"/>
              <a:buFont typeface="Franklin Gothic"/>
              <a:buNone/>
              <a:defRPr sz="60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9pPr>
          </a:lstStyle>
          <a:p>
            <a:pPr algn="ctr"/>
            <a:r>
              <a:rPr lang="en-US" sz="3600" dirty="0"/>
              <a:t>Major Project - II</a:t>
            </a:r>
          </a:p>
          <a:p>
            <a:pPr algn="ctr"/>
            <a:r>
              <a:rPr lang="en-US" sz="3600" dirty="0"/>
              <a:t>CS - 805</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023" y="442636"/>
            <a:ext cx="893352" cy="113298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lt1">
            <a:alpha val="0"/>
          </a:schemeClr>
        </a:solidFill>
        <a:effectLst/>
      </p:bgPr>
    </p:bg>
    <p:spTree>
      <p:nvGrpSpPr>
        <p:cNvPr id="1" name="Shape 226"/>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210" y="51051"/>
            <a:ext cx="757237" cy="960358"/>
          </a:xfrm>
          <a:prstGeom prst="rect">
            <a:avLst/>
          </a:prstGeom>
        </p:spPr>
      </p:pic>
      <p:pic>
        <p:nvPicPr>
          <p:cNvPr id="3" name="Picture 2">
            <a:extLst>
              <a:ext uri="{FF2B5EF4-FFF2-40B4-BE49-F238E27FC236}">
                <a16:creationId xmlns:a16="http://schemas.microsoft.com/office/drawing/2014/main" id="{ABD285A1-B000-00F3-5F7C-A56C0058E354}"/>
              </a:ext>
            </a:extLst>
          </p:cNvPr>
          <p:cNvPicPr>
            <a:picLocks noChangeAspect="1"/>
          </p:cNvPicPr>
          <p:nvPr/>
        </p:nvPicPr>
        <p:blipFill>
          <a:blip r:embed="rId4">
            <a:alphaModFix/>
          </a:blip>
          <a:stretch>
            <a:fillRect/>
          </a:stretch>
        </p:blipFill>
        <p:spPr>
          <a:xfrm>
            <a:off x="0" y="0"/>
            <a:ext cx="12209529" cy="6862330"/>
          </a:xfrm>
          <a:prstGeom prst="rect">
            <a:avLst/>
          </a:prstGeom>
        </p:spPr>
      </p:pic>
      <p:pic>
        <p:nvPicPr>
          <p:cNvPr id="4" name="Picture 3">
            <a:extLst>
              <a:ext uri="{FF2B5EF4-FFF2-40B4-BE49-F238E27FC236}">
                <a16:creationId xmlns:a16="http://schemas.microsoft.com/office/drawing/2014/main" id="{804BB871-9070-FA04-B71B-E61E7B4523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210" y="102102"/>
            <a:ext cx="757237" cy="960358"/>
          </a:xfrm>
          <a:prstGeom prst="rect">
            <a:avLst/>
          </a:prstGeom>
        </p:spPr>
      </p:pic>
    </p:spTree>
    <p:extLst>
      <p:ext uri="{BB962C8B-B14F-4D97-AF65-F5344CB8AC3E}">
        <p14:creationId xmlns:p14="http://schemas.microsoft.com/office/powerpoint/2010/main" val="466882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
          <p:cNvSpPr txBox="1">
            <a:spLocks noGrp="1"/>
          </p:cNvSpPr>
          <p:nvPr>
            <p:ph type="title"/>
          </p:nvPr>
        </p:nvSpPr>
        <p:spPr>
          <a:xfrm>
            <a:off x="964023" y="1064807"/>
            <a:ext cx="5534431" cy="610863"/>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ct val="100000"/>
              <a:buFont typeface="Franklin Gothic"/>
              <a:buNone/>
            </a:pPr>
            <a:r>
              <a:rPr lang="en-US" dirty="0"/>
              <a:t>Idea/Approach Details</a:t>
            </a:r>
            <a:endParaRPr dirty="0"/>
          </a:p>
        </p:txBody>
      </p:sp>
      <p:sp>
        <p:nvSpPr>
          <p:cNvPr id="218" name="Google Shape;218;p2"/>
          <p:cNvSpPr txBox="1">
            <a:spLocks noGrp="1"/>
          </p:cNvSpPr>
          <p:nvPr>
            <p:ph type="body" idx="1"/>
          </p:nvPr>
        </p:nvSpPr>
        <p:spPr>
          <a:xfrm>
            <a:off x="964023" y="1995947"/>
            <a:ext cx="6058946" cy="4748981"/>
          </a:xfrm>
          <a:prstGeom prst="rect">
            <a:avLst/>
          </a:prstGeom>
          <a:noFill/>
          <a:ln w="9525" cap="flat" cmpd="sng">
            <a:solidFill>
              <a:schemeClr val="dk1"/>
            </a:solidFill>
            <a:prstDash val="solid"/>
            <a:round/>
            <a:headEnd type="none" w="sm" len="sm"/>
            <a:tailEnd type="none" w="sm" len="sm"/>
          </a:ln>
        </p:spPr>
        <p:txBody>
          <a:bodyPr spcFirstLastPara="1" wrap="square" lIns="0" tIns="0" rIns="0" bIns="0" anchor="t" anchorCtr="0">
            <a:noAutofit/>
          </a:bodyPr>
          <a:lstStyle/>
          <a:p>
            <a:pPr marL="0" lvl="0" indent="0" algn="l" rtl="0">
              <a:lnSpc>
                <a:spcPct val="100000"/>
              </a:lnSpc>
              <a:spcBef>
                <a:spcPts val="0"/>
              </a:spcBef>
              <a:spcAft>
                <a:spcPts val="0"/>
              </a:spcAft>
              <a:buClr>
                <a:schemeClr val="lt2"/>
              </a:buClr>
              <a:buSzPts val="1800"/>
              <a:buNone/>
            </a:pPr>
            <a:r>
              <a:rPr lang="en-US" sz="1800" dirty="0">
                <a:solidFill>
                  <a:schemeClr val="lt2"/>
                </a:solidFill>
                <a:latin typeface="Franklin Gothic"/>
                <a:ea typeface="Franklin Gothic"/>
                <a:cs typeface="Franklin Gothic"/>
                <a:sym typeface="Franklin Gothic"/>
              </a:rPr>
              <a:t> Describe your idea Solution/Prototype here:</a:t>
            </a:r>
            <a:r>
              <a:rPr lang="en-US" dirty="0"/>
              <a:t> </a:t>
            </a:r>
          </a:p>
          <a:p>
            <a:pPr marL="514350" indent="-285750" algn="just">
              <a:buFont typeface="Wingdings" panose="05000000000000000000" pitchFamily="2" charset="2"/>
              <a:buChar char="v"/>
            </a:pPr>
            <a:r>
              <a:rPr lang="en-US" b="1" dirty="0"/>
              <a:t>Sensor Integration: </a:t>
            </a:r>
            <a:r>
              <a:rPr lang="en-US" dirty="0">
                <a:latin typeface="Times New Roman" panose="02020603050405020304" pitchFamily="18" charset="0"/>
                <a:cs typeface="Times New Roman" panose="02020603050405020304" pitchFamily="18" charset="0"/>
              </a:rPr>
              <a:t>Equip smart bins with sensors (ultrasonic, DHT11, PIR) to monitor waste levels, temperature, humidity, and detect anomalies like decomposing matter or dead bodies.</a:t>
            </a:r>
          </a:p>
          <a:p>
            <a:pPr marL="514350" indent="-285750" algn="just">
              <a:buFont typeface="Wingdings" panose="05000000000000000000" pitchFamily="2" charset="2"/>
              <a:buChar char="v"/>
            </a:pPr>
            <a:r>
              <a:rPr lang="en-US" b="1" dirty="0"/>
              <a:t>IoT Gateway: </a:t>
            </a:r>
            <a:r>
              <a:rPr lang="en-US" dirty="0">
                <a:latin typeface="Times New Roman" panose="02020603050405020304" pitchFamily="18" charset="0"/>
                <a:cs typeface="Times New Roman" panose="02020603050405020304" pitchFamily="18" charset="0"/>
              </a:rPr>
              <a:t>Use IoT gateways to aggregate sensor data and securely transmit it to the </a:t>
            </a:r>
            <a:r>
              <a:rPr lang="en-US" dirty="0" err="1">
                <a:latin typeface="Times New Roman" panose="02020603050405020304" pitchFamily="18" charset="0"/>
                <a:cs typeface="Times New Roman" panose="02020603050405020304" pitchFamily="18" charset="0"/>
              </a:rPr>
              <a:t>ThingSpeak</a:t>
            </a:r>
            <a:r>
              <a:rPr lang="en-US" dirty="0">
                <a:latin typeface="Times New Roman" panose="02020603050405020304" pitchFamily="18" charset="0"/>
                <a:cs typeface="Times New Roman" panose="02020603050405020304" pitchFamily="18" charset="0"/>
              </a:rPr>
              <a:t> cloud platform for real-time monitoring and analysis.</a:t>
            </a:r>
          </a:p>
          <a:p>
            <a:pPr marL="514350" indent="-285750" algn="just">
              <a:buFont typeface="Wingdings" panose="05000000000000000000" pitchFamily="2" charset="2"/>
              <a:buChar char="v"/>
            </a:pPr>
            <a:r>
              <a:rPr lang="en-US" b="1" dirty="0"/>
              <a:t>Alerts &amp; Notifications: </a:t>
            </a:r>
            <a:r>
              <a:rPr lang="en-US" dirty="0">
                <a:latin typeface="Times New Roman" panose="02020603050405020304" pitchFamily="18" charset="0"/>
                <a:cs typeface="Times New Roman" panose="02020603050405020304" pitchFamily="18" charset="0"/>
              </a:rPr>
              <a:t>In case of critical conditions (e.g., full bins or unusual activity), send automatic alerts to Municipal Corporation officials for immediate action.</a:t>
            </a:r>
          </a:p>
          <a:p>
            <a:pPr marL="514350" indent="-285750" algn="just">
              <a:buFont typeface="Wingdings" panose="05000000000000000000" pitchFamily="2" charset="2"/>
              <a:buChar char="v"/>
            </a:pPr>
            <a:r>
              <a:rPr lang="en-US" b="1" dirty="0"/>
              <a:t>Bin History: </a:t>
            </a:r>
            <a:r>
              <a:rPr lang="en-US" dirty="0">
                <a:latin typeface="Times New Roman" panose="02020603050405020304" pitchFamily="18" charset="0"/>
                <a:cs typeface="Times New Roman" panose="02020603050405020304" pitchFamily="18" charset="0"/>
              </a:rPr>
              <a:t>Maintain a complete history of bin data, enabling better waste management and long-term trend analysis.</a:t>
            </a:r>
          </a:p>
          <a:p>
            <a:pPr marL="514350" indent="-285750" algn="just">
              <a:buFont typeface="Wingdings" panose="05000000000000000000" pitchFamily="2" charset="2"/>
              <a:buChar char="v"/>
            </a:pPr>
            <a:r>
              <a:rPr lang="en-US" b="1" dirty="0"/>
              <a:t>Machine Learning Integration: </a:t>
            </a:r>
            <a:r>
              <a:rPr lang="en-US" dirty="0">
                <a:latin typeface="Times New Roman" panose="02020603050405020304" pitchFamily="18" charset="0"/>
                <a:cs typeface="Times New Roman" panose="02020603050405020304" pitchFamily="18" charset="0"/>
              </a:rPr>
              <a:t>Implement machine learning models to predict waste collection needs and optimize resource allocation for efficient urban waste management.</a:t>
            </a:r>
            <a:endParaRPr dirty="0">
              <a:latin typeface="Times New Roman" panose="02020603050405020304" pitchFamily="18" charset="0"/>
              <a:cs typeface="Times New Roman" panose="02020603050405020304" pitchFamily="18" charset="0"/>
            </a:endParaRPr>
          </a:p>
        </p:txBody>
      </p:sp>
      <p:sp>
        <p:nvSpPr>
          <p:cNvPr id="219" name="Google Shape;219;p2"/>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2</a:t>
            </a:fld>
            <a:endParaRPr/>
          </a:p>
        </p:txBody>
      </p:sp>
      <p:sp>
        <p:nvSpPr>
          <p:cNvPr id="222" name="Google Shape;222;p2"/>
          <p:cNvSpPr txBox="1"/>
          <p:nvPr/>
        </p:nvSpPr>
        <p:spPr>
          <a:xfrm>
            <a:off x="7239787" y="4750904"/>
            <a:ext cx="4710790" cy="1994024"/>
          </a:xfrm>
          <a:prstGeom prst="rect">
            <a:avLst/>
          </a:prstGeom>
          <a:noFill/>
          <a:ln w="9525" cap="flat" cmpd="sng">
            <a:solidFill>
              <a:schemeClr val="dk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lt2"/>
              </a:buClr>
              <a:buSzPts val="1800"/>
              <a:buFont typeface="Arial"/>
              <a:buNone/>
            </a:pPr>
            <a:r>
              <a:rPr lang="en-US" sz="1800" b="0" i="0" dirty="0">
                <a:solidFill>
                  <a:schemeClr val="lt2"/>
                </a:solidFill>
                <a:latin typeface="Franklin Gothic"/>
                <a:ea typeface="Franklin Gothic"/>
                <a:cs typeface="Franklin Gothic"/>
                <a:sym typeface="Franklin Gothic"/>
              </a:rPr>
              <a:t> Describe your Technology stack here</a:t>
            </a:r>
            <a:r>
              <a:rPr lang="en-US" sz="1600" b="0" i="0" dirty="0">
                <a:solidFill>
                  <a:schemeClr val="dk1"/>
                </a:solidFill>
                <a:latin typeface="Libre Franklin"/>
                <a:ea typeface="Libre Franklin"/>
                <a:cs typeface="Libre Franklin"/>
                <a:sym typeface="Libre Franklin"/>
              </a:rPr>
              <a:t>:</a:t>
            </a:r>
            <a:endParaRPr dirty="0"/>
          </a:p>
          <a:p>
            <a:pPr marL="285750" indent="-285750">
              <a:buFont typeface="Wingdings" panose="05000000000000000000" pitchFamily="2" charset="2"/>
              <a:buChar char="v"/>
            </a:pPr>
            <a:r>
              <a:rPr lang="en-IN" sz="1600" b="1" dirty="0">
                <a:latin typeface="Libre Franklin" panose="020B0604020202020204" charset="0"/>
              </a:rPr>
              <a:t>Prototype Board</a:t>
            </a:r>
            <a:r>
              <a:rPr lang="en-IN" sz="1600" dirty="0">
                <a:latin typeface="Libre Franklin" panose="020B0604020202020204" charset="0"/>
              </a:rPr>
              <a:t>: Breadboard</a:t>
            </a:r>
          </a:p>
          <a:p>
            <a:pPr marL="285750" indent="-285750">
              <a:buFont typeface="Wingdings" panose="05000000000000000000" pitchFamily="2" charset="2"/>
              <a:buChar char="v"/>
            </a:pPr>
            <a:r>
              <a:rPr lang="en-IN" sz="1600" b="1" dirty="0">
                <a:latin typeface="Libre Franklin" panose="020B0604020202020204" charset="0"/>
              </a:rPr>
              <a:t>Development Board</a:t>
            </a:r>
            <a:r>
              <a:rPr lang="en-IN" sz="1600" dirty="0">
                <a:latin typeface="Libre Franklin" panose="020B0604020202020204" charset="0"/>
              </a:rPr>
              <a:t>: Arduino,ESP32. </a:t>
            </a:r>
          </a:p>
          <a:p>
            <a:pPr marL="285750" indent="-285750">
              <a:buFont typeface="Wingdings" panose="05000000000000000000" pitchFamily="2" charset="2"/>
              <a:buChar char="v"/>
            </a:pPr>
            <a:r>
              <a:rPr lang="en-IN" sz="1600" b="1" dirty="0">
                <a:latin typeface="Libre Franklin" panose="020B0604020202020204" charset="0"/>
              </a:rPr>
              <a:t>Sensors</a:t>
            </a:r>
            <a:r>
              <a:rPr lang="en-IN" sz="1600" dirty="0">
                <a:latin typeface="Libre Franklin" panose="020B0604020202020204" charset="0"/>
              </a:rPr>
              <a:t>: PIR,DHT11,UltraSonic.</a:t>
            </a:r>
          </a:p>
          <a:p>
            <a:pPr marL="285750" indent="-285750">
              <a:buFont typeface="Wingdings" panose="05000000000000000000" pitchFamily="2" charset="2"/>
              <a:buChar char="v"/>
            </a:pPr>
            <a:r>
              <a:rPr lang="en-IN" sz="1600" b="1" dirty="0">
                <a:latin typeface="Libre Franklin" panose="020B0604020202020204" charset="0"/>
              </a:rPr>
              <a:t>IDE</a:t>
            </a:r>
            <a:r>
              <a:rPr lang="en-IN" sz="1600" dirty="0">
                <a:latin typeface="Libre Franklin" panose="020B0604020202020204" charset="0"/>
              </a:rPr>
              <a:t>: Arduino IDE.</a:t>
            </a:r>
          </a:p>
          <a:p>
            <a:pPr marL="285750" indent="-285750">
              <a:buFont typeface="Wingdings" panose="05000000000000000000" pitchFamily="2" charset="2"/>
              <a:buChar char="v"/>
            </a:pPr>
            <a:r>
              <a:rPr lang="en-IN" sz="1600" b="1" dirty="0">
                <a:latin typeface="Libre Franklin" panose="020B0604020202020204" charset="0"/>
              </a:rPr>
              <a:t>Data Visualization</a:t>
            </a:r>
            <a:r>
              <a:rPr lang="en-IN" sz="1600" dirty="0">
                <a:latin typeface="Libre Franklin" panose="020B0604020202020204" charset="0"/>
              </a:rPr>
              <a:t>: ThingSpeak.</a:t>
            </a:r>
          </a:p>
          <a:p>
            <a:pPr marL="285750" indent="-285750">
              <a:buFont typeface="Wingdings" panose="05000000000000000000" pitchFamily="2" charset="2"/>
              <a:buChar char="v"/>
            </a:pPr>
            <a:r>
              <a:rPr lang="en-IN" sz="1600" b="1" dirty="0">
                <a:latin typeface="Libre Franklin" panose="020B0604020202020204" charset="0"/>
              </a:rPr>
              <a:t>App</a:t>
            </a:r>
            <a:r>
              <a:rPr lang="en-IN" sz="1600" dirty="0">
                <a:latin typeface="Libre Franklin" panose="020B0604020202020204" charset="0"/>
              </a:rPr>
              <a:t>: Android.</a:t>
            </a:r>
            <a:endParaRPr dirty="0"/>
          </a:p>
          <a:p>
            <a:pPr marL="0" marR="0" lvl="0" indent="0" algn="l" rtl="0">
              <a:lnSpc>
                <a:spcPct val="100000"/>
              </a:lnSpc>
              <a:spcBef>
                <a:spcPts val="1000"/>
              </a:spcBef>
              <a:spcAft>
                <a:spcPts val="0"/>
              </a:spcAft>
              <a:buClr>
                <a:schemeClr val="dk1"/>
              </a:buClr>
              <a:buSzPts val="1600"/>
              <a:buFont typeface="Arial"/>
              <a:buNone/>
            </a:pPr>
            <a:endParaRPr sz="1600" b="0" i="0" dirty="0">
              <a:solidFill>
                <a:schemeClr val="dk1"/>
              </a:solidFill>
              <a:latin typeface="Libre Franklin"/>
              <a:ea typeface="Libre Franklin"/>
              <a:cs typeface="Libre Franklin"/>
              <a:sym typeface="Libre Franklin"/>
            </a:endParaRPr>
          </a:p>
        </p:txBody>
      </p:sp>
      <p:sp>
        <p:nvSpPr>
          <p:cNvPr id="2" name="Google Shape;222;p2">
            <a:extLst>
              <a:ext uri="{FF2B5EF4-FFF2-40B4-BE49-F238E27FC236}">
                <a16:creationId xmlns:a16="http://schemas.microsoft.com/office/drawing/2014/main" id="{D17D62E3-421C-8B4F-24FC-7C53CF7AA148}"/>
              </a:ext>
            </a:extLst>
          </p:cNvPr>
          <p:cNvSpPr txBox="1"/>
          <p:nvPr/>
        </p:nvSpPr>
        <p:spPr>
          <a:xfrm>
            <a:off x="7239787" y="855405"/>
            <a:ext cx="4710789" cy="3786169"/>
          </a:xfrm>
          <a:prstGeom prst="rect">
            <a:avLst/>
          </a:prstGeom>
          <a:noFill/>
          <a:ln w="9525" cap="flat" cmpd="sng">
            <a:solidFill>
              <a:schemeClr val="dk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lt2"/>
              </a:buClr>
              <a:buSzPts val="1800"/>
              <a:buFont typeface="Arial"/>
              <a:buNone/>
            </a:pPr>
            <a:r>
              <a:rPr lang="en-US" sz="1800" b="0" i="0" dirty="0">
                <a:solidFill>
                  <a:schemeClr val="lt2"/>
                </a:solidFill>
                <a:latin typeface="Franklin Gothic"/>
                <a:ea typeface="Franklin Gothic"/>
                <a:cs typeface="Franklin Gothic"/>
                <a:sym typeface="Franklin Gothic"/>
              </a:rPr>
              <a:t> Abstract</a:t>
            </a:r>
            <a:r>
              <a:rPr lang="en-US" sz="1600" b="0" i="0" dirty="0">
                <a:solidFill>
                  <a:schemeClr val="dk1"/>
                </a:solidFill>
                <a:latin typeface="Libre Franklin"/>
                <a:ea typeface="Libre Franklin"/>
                <a:cs typeface="Libre Franklin"/>
                <a:sym typeface="Libre Franklin"/>
              </a:rPr>
              <a:t>:</a:t>
            </a:r>
            <a:endParaRPr dirty="0"/>
          </a:p>
          <a:p>
            <a:pPr marL="285750" lvl="0" indent="-285750" algn="just">
              <a:spcBef>
                <a:spcPts val="1000"/>
              </a:spcBef>
              <a:buClr>
                <a:schemeClr val="dk1"/>
              </a:buClr>
              <a:buSzPts val="1600"/>
              <a:buFont typeface="Noto Sans Symbols"/>
              <a:buChar char="⮚"/>
            </a:pPr>
            <a:r>
              <a:rPr lang="en-US" sz="1600" b="0" i="0" dirty="0">
                <a:solidFill>
                  <a:schemeClr val="dk1"/>
                </a:solidFill>
                <a:latin typeface="Libre Franklin"/>
                <a:ea typeface="Libre Franklin"/>
                <a:cs typeface="Libre Franklin"/>
                <a:sym typeface="Libre Franklin"/>
              </a:rPr>
              <a:t> </a:t>
            </a:r>
            <a:r>
              <a:rPr lang="en-US" sz="1600" b="0" i="0" dirty="0">
                <a:solidFill>
                  <a:schemeClr val="dk1"/>
                </a:solidFill>
                <a:latin typeface="Times New Roman" panose="02020603050405020304" pitchFamily="18" charset="0"/>
                <a:ea typeface="Libre Franklin"/>
                <a:cs typeface="Times New Roman" panose="02020603050405020304" pitchFamily="18" charset="0"/>
                <a:sym typeface="Libre Franklin"/>
              </a:rPr>
              <a:t>Advancements in IoT technology have revolutionized urban waste management through smart bin systems. This project uses ultrasonic and DHT11 sensors to monitor waste levels, temperature, and humidity, transmitting data to </a:t>
            </a:r>
            <a:r>
              <a:rPr lang="en-US" sz="1600" b="0" i="0" dirty="0" err="1">
                <a:solidFill>
                  <a:schemeClr val="dk1"/>
                </a:solidFill>
                <a:latin typeface="Times New Roman" panose="02020603050405020304" pitchFamily="18" charset="0"/>
                <a:ea typeface="Libre Franklin"/>
                <a:cs typeface="Times New Roman" panose="02020603050405020304" pitchFamily="18" charset="0"/>
                <a:sym typeface="Libre Franklin"/>
              </a:rPr>
              <a:t>ThingSpeak</a:t>
            </a:r>
            <a:r>
              <a:rPr lang="en-US" sz="1600" b="0" i="0" dirty="0">
                <a:solidFill>
                  <a:schemeClr val="dk1"/>
                </a:solidFill>
                <a:latin typeface="Times New Roman" panose="02020603050405020304" pitchFamily="18" charset="0"/>
                <a:ea typeface="Libre Franklin"/>
                <a:cs typeface="Times New Roman" panose="02020603050405020304" pitchFamily="18" charset="0"/>
                <a:sym typeface="Libre Franklin"/>
              </a:rPr>
              <a:t> for real-time analysis. Municipal Corporations can prioritize waste collection efficiently, improving urban cleanliness. Future integration of advanced sensors, like those detecting decomposing matter, and machine learning models for predictive analysis, will further enhance functionality. The system ensures scalability, security, and a sustainable approach to smarter waste management in Smart Cities.</a:t>
            </a:r>
            <a:endParaRPr sz="1600" b="0" i="0" dirty="0">
              <a:solidFill>
                <a:schemeClr val="dk1"/>
              </a:solidFill>
              <a:latin typeface="Times New Roman" panose="02020603050405020304" pitchFamily="18" charset="0"/>
              <a:ea typeface="Libre Franklin"/>
              <a:cs typeface="Times New Roman" panose="02020603050405020304" pitchFamily="18" charset="0"/>
              <a:sym typeface="Libre Franklin"/>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210" y="51051"/>
            <a:ext cx="757237" cy="96035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
          <p:cNvSpPr txBox="1">
            <a:spLocks noGrp="1"/>
          </p:cNvSpPr>
          <p:nvPr>
            <p:ph type="title"/>
          </p:nvPr>
        </p:nvSpPr>
        <p:spPr>
          <a:prstGeom prst="rect">
            <a:avLst/>
          </a:prstGeom>
          <a:noFill/>
          <a:ln>
            <a:noFill/>
          </a:ln>
        </p:spPr>
        <p:txBody>
          <a:bodyPr spcFirstLastPara="1" wrap="square" lIns="0" tIns="0" rIns="0" bIns="0" anchor="b" anchorCtr="0">
            <a:normAutofit/>
          </a:bodyPr>
          <a:lstStyle/>
          <a:p>
            <a:pPr lvl="0">
              <a:buSzPct val="100000"/>
            </a:pPr>
            <a:r>
              <a:rPr lang="en-US" dirty="0"/>
              <a:t> </a:t>
            </a:r>
            <a:r>
              <a:rPr lang="en-US" u="sng" dirty="0"/>
              <a:t>Earlier’s Problems</a:t>
            </a:r>
          </a:p>
        </p:txBody>
      </p:sp>
      <p:sp>
        <p:nvSpPr>
          <p:cNvPr id="32" name="Text Placeholder 31">
            <a:extLst>
              <a:ext uri="{FF2B5EF4-FFF2-40B4-BE49-F238E27FC236}">
                <a16:creationId xmlns:a16="http://schemas.microsoft.com/office/drawing/2014/main" id="{6F8500B0-DD01-6969-DD00-87B4863B3764}"/>
              </a:ext>
            </a:extLst>
          </p:cNvPr>
          <p:cNvSpPr>
            <a:spLocks noGrp="1"/>
          </p:cNvSpPr>
          <p:nvPr>
            <p:ph type="body" idx="1"/>
          </p:nvPr>
        </p:nvSpPr>
        <p:spPr>
          <a:xfrm>
            <a:off x="530942" y="1907458"/>
            <a:ext cx="10825316" cy="4234925"/>
          </a:xfrm>
        </p:spPr>
        <p:txBody>
          <a:bodyPr/>
          <a:lstStyle/>
          <a:p>
            <a:pPr marL="514350" indent="-285750" algn="just">
              <a:buFont typeface="Wingdings" panose="05000000000000000000" pitchFamily="2" charset="2"/>
              <a:buChar char="Ø"/>
            </a:pPr>
            <a:r>
              <a:rPr lang="en-US" b="1" dirty="0"/>
              <a:t>Limited Real-Time Monitoring: </a:t>
            </a:r>
            <a:r>
              <a:rPr lang="en-US" dirty="0">
                <a:latin typeface="Times New Roman" panose="02020603050405020304" pitchFamily="18" charset="0"/>
                <a:cs typeface="Times New Roman" panose="02020603050405020304" pitchFamily="18" charset="0"/>
              </a:rPr>
              <a:t>Traditional waste management systems relied on manual checks, making it difficult to monitor bin levels in real-time and prioritize waste collection efficiently.</a:t>
            </a:r>
          </a:p>
          <a:p>
            <a:pPr marL="514350" indent="-285750" algn="just">
              <a:buFont typeface="Wingdings" panose="05000000000000000000" pitchFamily="2" charset="2"/>
              <a:buChar char="Ø"/>
            </a:pPr>
            <a:r>
              <a:rPr lang="en-US" b="1" dirty="0"/>
              <a:t>In-Person Dependency: </a:t>
            </a:r>
            <a:r>
              <a:rPr lang="en-US" dirty="0">
                <a:latin typeface="Times New Roman" panose="02020603050405020304" pitchFamily="18" charset="0"/>
                <a:cs typeface="Times New Roman" panose="02020603050405020304" pitchFamily="18" charset="0"/>
              </a:rPr>
              <a:t>Municipal workers had to physically inspect bins, which was time-consuming, labor-intensive, and often led to delays in waste collection.</a:t>
            </a:r>
          </a:p>
          <a:p>
            <a:pPr marL="514350" indent="-285750" algn="just">
              <a:buFont typeface="Wingdings" panose="05000000000000000000" pitchFamily="2" charset="2"/>
              <a:buChar char="Ø"/>
            </a:pPr>
            <a:r>
              <a:rPr lang="en-US" b="1" dirty="0"/>
              <a:t>Fragmented Data: </a:t>
            </a:r>
            <a:r>
              <a:rPr lang="en-US" dirty="0">
                <a:latin typeface="Times New Roman" panose="02020603050405020304" pitchFamily="18" charset="0"/>
                <a:cs typeface="Times New Roman" panose="02020603050405020304" pitchFamily="18" charset="0"/>
              </a:rPr>
              <a:t>Waste data was not centralized, making it challenging for Municipal Corporations to make informed decisions about resource allocation.</a:t>
            </a:r>
          </a:p>
          <a:p>
            <a:pPr marL="514350" indent="-285750" algn="just">
              <a:buFont typeface="Wingdings" panose="05000000000000000000" pitchFamily="2" charset="2"/>
              <a:buChar char="Ø"/>
            </a:pPr>
            <a:r>
              <a:rPr lang="en-US" b="1" dirty="0"/>
              <a:t>Lack of Continuous Monitoring: </a:t>
            </a:r>
            <a:r>
              <a:rPr lang="en-US" dirty="0">
                <a:latin typeface="Times New Roman" panose="02020603050405020304" pitchFamily="18" charset="0"/>
                <a:cs typeface="Times New Roman" panose="02020603050405020304" pitchFamily="18" charset="0"/>
              </a:rPr>
              <a:t>Without continuous monitoring, bins often overflowed before being emptied, leading to unsanitary conditions and public health concerns.</a:t>
            </a:r>
          </a:p>
          <a:p>
            <a:pPr marL="514350" indent="-285750" algn="just">
              <a:buFont typeface="Wingdings" panose="05000000000000000000" pitchFamily="2" charset="2"/>
              <a:buChar char="Ø"/>
            </a:pPr>
            <a:r>
              <a:rPr lang="en-US" b="1" dirty="0"/>
              <a:t>Delayed Response: </a:t>
            </a:r>
            <a:r>
              <a:rPr lang="en-US" dirty="0">
                <a:latin typeface="Times New Roman" panose="02020603050405020304" pitchFamily="18" charset="0"/>
                <a:cs typeface="Times New Roman" panose="02020603050405020304" pitchFamily="18" charset="0"/>
              </a:rPr>
              <a:t>Delays in identifying full bins resulted in inefficient waste collection schedules and increased operational costs.</a:t>
            </a:r>
          </a:p>
          <a:p>
            <a:pPr marL="514350" indent="-285750" algn="just">
              <a:buFont typeface="Wingdings" panose="05000000000000000000" pitchFamily="2" charset="2"/>
              <a:buChar char="Ø"/>
            </a:pPr>
            <a:r>
              <a:rPr lang="en-US" b="1" dirty="0"/>
              <a:t>High Cost of Management: </a:t>
            </a:r>
            <a:r>
              <a:rPr lang="en-US" dirty="0">
                <a:latin typeface="Times New Roman" panose="02020603050405020304" pitchFamily="18" charset="0"/>
                <a:cs typeface="Times New Roman" panose="02020603050405020304" pitchFamily="18" charset="0"/>
              </a:rPr>
              <a:t>Manual monitoring and inefficient collection processes increased operational expenses for Municipal Corporations.</a:t>
            </a:r>
          </a:p>
          <a:p>
            <a:pPr marL="514350" indent="-285750" algn="just">
              <a:buFont typeface="Wingdings" panose="05000000000000000000" pitchFamily="2" charset="2"/>
              <a:buChar char="Ø"/>
            </a:pPr>
            <a:r>
              <a:rPr lang="en-US" b="1" dirty="0"/>
              <a:t>Inefficient Resource Allocation: </a:t>
            </a:r>
            <a:r>
              <a:rPr lang="en-US" dirty="0">
                <a:latin typeface="Times New Roman" panose="02020603050405020304" pitchFamily="18" charset="0"/>
                <a:cs typeface="Times New Roman" panose="02020603050405020304" pitchFamily="18" charset="0"/>
              </a:rPr>
              <a:t>Without data-driven insights, waste collection routes and schedules were not optimized, leading to wasted resources and environmental issues.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210" y="51051"/>
            <a:ext cx="757237" cy="960358"/>
          </a:xfrm>
          <a:prstGeom prst="rect">
            <a:avLst/>
          </a:prstGeom>
        </p:spPr>
      </p:pic>
    </p:spTree>
    <p:extLst>
      <p:ext uri="{BB962C8B-B14F-4D97-AF65-F5344CB8AC3E}">
        <p14:creationId xmlns:p14="http://schemas.microsoft.com/office/powerpoint/2010/main" val="1155483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
          <p:cNvSpPr txBox="1">
            <a:spLocks noGrp="1"/>
          </p:cNvSpPr>
          <p:nvPr>
            <p:ph type="title"/>
          </p:nvPr>
        </p:nvSpPr>
        <p:spPr>
          <a:xfrm>
            <a:off x="952499" y="1253514"/>
            <a:ext cx="5780809" cy="432203"/>
          </a:xfrm>
          <a:prstGeom prst="rect">
            <a:avLst/>
          </a:prstGeom>
          <a:noFill/>
          <a:ln>
            <a:noFill/>
          </a:ln>
        </p:spPr>
        <p:txBody>
          <a:bodyPr spcFirstLastPara="1" wrap="square" lIns="0" tIns="0" rIns="0" bIns="0" anchor="b" anchorCtr="0">
            <a:normAutofit fontScale="90000"/>
          </a:bodyPr>
          <a:lstStyle/>
          <a:p>
            <a:pPr marL="0" lvl="0" indent="0" algn="l" rtl="0">
              <a:lnSpc>
                <a:spcPct val="90000"/>
              </a:lnSpc>
              <a:spcBef>
                <a:spcPts val="0"/>
              </a:spcBef>
              <a:spcAft>
                <a:spcPts val="0"/>
              </a:spcAft>
              <a:buClr>
                <a:schemeClr val="dk1"/>
              </a:buClr>
              <a:buSzPct val="100000"/>
              <a:buFont typeface="Franklin Gothic"/>
              <a:buNone/>
            </a:pPr>
            <a:r>
              <a:rPr lang="en-US" u="sng" dirty="0"/>
              <a:t>ESP32 </a:t>
            </a:r>
            <a:r>
              <a:rPr lang="en-US" dirty="0"/>
              <a:t> </a:t>
            </a:r>
            <a:endParaRPr dirty="0"/>
          </a:p>
        </p:txBody>
      </p:sp>
      <p:sp>
        <p:nvSpPr>
          <p:cNvPr id="230" name="Google Shape;230;p3"/>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4</a:t>
            </a:fld>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210" y="51051"/>
            <a:ext cx="757237" cy="960358"/>
          </a:xfrm>
          <a:prstGeom prst="rect">
            <a:avLst/>
          </a:prstGeom>
        </p:spPr>
      </p:pic>
      <p:sp>
        <p:nvSpPr>
          <p:cNvPr id="5" name="Text Placeholder 4">
            <a:extLst>
              <a:ext uri="{FF2B5EF4-FFF2-40B4-BE49-F238E27FC236}">
                <a16:creationId xmlns:a16="http://schemas.microsoft.com/office/drawing/2014/main" id="{523D6598-FE57-9B58-A068-6442CB0183E7}"/>
              </a:ext>
            </a:extLst>
          </p:cNvPr>
          <p:cNvSpPr>
            <a:spLocks noGrp="1"/>
          </p:cNvSpPr>
          <p:nvPr>
            <p:ph type="body" idx="1"/>
          </p:nvPr>
        </p:nvSpPr>
        <p:spPr>
          <a:xfrm>
            <a:off x="952499" y="1848466"/>
            <a:ext cx="9617177" cy="4483754"/>
          </a:xfrm>
        </p:spPr>
        <p:txBody>
          <a:bodyPr/>
          <a:lstStyle/>
          <a:p>
            <a:pPr marL="514350" indent="-285750">
              <a:buFont typeface="Wingdings" panose="05000000000000000000" pitchFamily="2" charset="2"/>
              <a:buChar char="Ø"/>
            </a:pPr>
            <a:r>
              <a:rPr lang="en-US" sz="1400" dirty="0"/>
              <a:t>Overview :ESP32 is a low-cost, low-power system on a chip (SoC) developed by </a:t>
            </a:r>
            <a:r>
              <a:rPr lang="en-US" sz="1400" dirty="0" err="1"/>
              <a:t>Espressif</a:t>
            </a:r>
            <a:r>
              <a:rPr lang="en-US" sz="1400" dirty="0"/>
              <a:t> Systems, widely used in IoT applications for its versatility and robust wireless communication features.</a:t>
            </a:r>
          </a:p>
          <a:p>
            <a:pPr marL="514350" indent="-285750">
              <a:buFont typeface="Wingdings" panose="05000000000000000000" pitchFamily="2" charset="2"/>
              <a:buChar char="Ø"/>
            </a:pPr>
            <a:r>
              <a:rPr lang="en-US" sz="1400" dirty="0"/>
              <a:t>Microcontroller :It is based on a dual-core </a:t>
            </a:r>
            <a:r>
              <a:rPr lang="en-US" sz="1400" dirty="0" err="1"/>
              <a:t>Tensilica</a:t>
            </a:r>
            <a:r>
              <a:rPr lang="en-US" sz="1400" dirty="0"/>
              <a:t> Xtensa LX6 microprocessor (or single-core in some models), running at up to 240 </a:t>
            </a:r>
            <a:r>
              <a:rPr lang="en-US" sz="1400" dirty="0" err="1"/>
              <a:t>MHz.</a:t>
            </a:r>
            <a:endParaRPr lang="en-US" sz="1400" dirty="0"/>
          </a:p>
          <a:p>
            <a:pPr marL="514350" indent="-285750">
              <a:buFont typeface="Wingdings" panose="05000000000000000000" pitchFamily="2" charset="2"/>
              <a:buChar char="Ø"/>
            </a:pPr>
            <a:r>
              <a:rPr lang="en-US" sz="1400" dirty="0"/>
              <a:t>Wi-Fi Connectivity :The ESP32 includes built-in Wi-Fi (802.11 b/g/n) capabilities, allowing it to connect to wireless networks and function as both a client and an access point.</a:t>
            </a:r>
          </a:p>
          <a:p>
            <a:pPr marL="514350" indent="-285750">
              <a:buFont typeface="Wingdings" panose="05000000000000000000" pitchFamily="2" charset="2"/>
              <a:buChar char="Ø"/>
            </a:pPr>
            <a:r>
              <a:rPr lang="en-US" sz="1400" dirty="0"/>
              <a:t>Bluetooth :It supports both Bluetooth 4.2 and Bluetooth Low Energy (BLE), making it ideal for short-range wireless communication in IoT applications.</a:t>
            </a:r>
          </a:p>
          <a:p>
            <a:pPr marL="514350" indent="-285750">
              <a:buFont typeface="Wingdings" panose="05000000000000000000" pitchFamily="2" charset="2"/>
              <a:buChar char="Ø"/>
            </a:pPr>
            <a:r>
              <a:rPr lang="en-US" sz="1400" dirty="0"/>
              <a:t>Low Power Consumption :ESP32 is designed for power efficiency, featuring multiple low-power modes (deep sleep, light sleep), which makes it ideal for battery-operated IoT devices.</a:t>
            </a:r>
          </a:p>
          <a:p>
            <a:pPr marL="514350" indent="-285750">
              <a:buFont typeface="Wingdings" panose="05000000000000000000" pitchFamily="2" charset="2"/>
              <a:buChar char="Ø"/>
            </a:pPr>
            <a:r>
              <a:rPr lang="en-US" sz="1400" dirty="0"/>
              <a:t>Cost-Effective :The ESP32 is highly affordable, making it a popular choice for DIY projects, prototyping, and mass production in IoT solutions.</a:t>
            </a:r>
          </a:p>
          <a:p>
            <a:pPr marL="514350" indent="-285750">
              <a:buFont typeface="Wingdings" panose="05000000000000000000" pitchFamily="2" charset="2"/>
              <a:buChar char="Ø"/>
            </a:pPr>
            <a:r>
              <a:rPr lang="en-US" sz="1400" dirty="0"/>
              <a:t>Real-Time Clock (RTC) :The chip has an integrated RTC that allows timekeeping and low-power functionality while the device is in deep sleep mode.</a:t>
            </a:r>
          </a:p>
          <a:p>
            <a:pPr marL="514350" indent="-285750">
              <a:buFont typeface="Wingdings" panose="05000000000000000000" pitchFamily="2" charset="2"/>
              <a:buChar char="Ø"/>
            </a:pPr>
            <a:r>
              <a:rPr lang="en-US" sz="1400" dirty="0"/>
              <a:t>Dual Core Processing :It can run two processes simultaneously, offering better performance for more complex applications.</a:t>
            </a:r>
          </a:p>
          <a:p>
            <a:pPr marL="514350" indent="-285750">
              <a:buFont typeface="Wingdings" panose="05000000000000000000" pitchFamily="2" charset="2"/>
              <a:buChar char="Ø"/>
            </a:pPr>
            <a:r>
              <a:rPr lang="en-US" sz="1400" dirty="0"/>
              <a:t>Wide Temperature Range :The ESP32 can operate in temperatures ranging from -40°C to 125°C, making it suitable for industrial and outdoor applications.</a:t>
            </a:r>
          </a:p>
          <a:p>
            <a:pPr marL="228600" indent="0"/>
            <a:endParaRPr lang="en-IN" dirty="0"/>
          </a:p>
        </p:txBody>
      </p:sp>
      <p:pic>
        <p:nvPicPr>
          <p:cNvPr id="7" name="Picture 6">
            <a:extLst>
              <a:ext uri="{FF2B5EF4-FFF2-40B4-BE49-F238E27FC236}">
                <a16:creationId xmlns:a16="http://schemas.microsoft.com/office/drawing/2014/main" id="{1BE2C15E-305D-F670-88FA-3634AB3F5056}"/>
              </a:ext>
            </a:extLst>
          </p:cNvPr>
          <p:cNvPicPr>
            <a:picLocks noChangeAspect="1"/>
          </p:cNvPicPr>
          <p:nvPr/>
        </p:nvPicPr>
        <p:blipFill>
          <a:blip r:embed="rId4">
            <a:alphaModFix amt="16000"/>
          </a:blip>
          <a:stretch>
            <a:fillRect/>
          </a:stretch>
        </p:blipFill>
        <p:spPr>
          <a:xfrm rot="1840501">
            <a:off x="1318135" y="-523567"/>
            <a:ext cx="8885903" cy="8885903"/>
          </a:xfrm>
          <a:prstGeom prst="rect">
            <a:avLst/>
          </a:prstGeom>
        </p:spPr>
      </p:pic>
    </p:spTree>
    <p:extLst>
      <p:ext uri="{BB962C8B-B14F-4D97-AF65-F5344CB8AC3E}">
        <p14:creationId xmlns:p14="http://schemas.microsoft.com/office/powerpoint/2010/main" val="2020109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
          <p:cNvSpPr txBox="1">
            <a:spLocks noGrp="1"/>
          </p:cNvSpPr>
          <p:nvPr>
            <p:ph type="title"/>
          </p:nvPr>
        </p:nvSpPr>
        <p:spPr>
          <a:prstGeom prst="rect">
            <a:avLst/>
          </a:prstGeom>
          <a:noFill/>
          <a:ln>
            <a:noFill/>
          </a:ln>
        </p:spPr>
        <p:txBody>
          <a:bodyPr spcFirstLastPara="1" wrap="square" lIns="0" tIns="0" rIns="0" bIns="0" anchor="b" anchorCtr="0">
            <a:normAutofit/>
          </a:bodyPr>
          <a:lstStyle/>
          <a:p>
            <a:pPr lvl="0">
              <a:buSzPct val="100000"/>
            </a:pPr>
            <a:r>
              <a:rPr lang="en-US" sz="4000" u="sng" dirty="0"/>
              <a:t>Components </a:t>
            </a:r>
            <a:endParaRPr u="sng" dirty="0"/>
          </a:p>
        </p:txBody>
      </p:sp>
      <p:sp>
        <p:nvSpPr>
          <p:cNvPr id="23" name="Text Placeholder 22">
            <a:extLst>
              <a:ext uri="{FF2B5EF4-FFF2-40B4-BE49-F238E27FC236}">
                <a16:creationId xmlns:a16="http://schemas.microsoft.com/office/drawing/2014/main" id="{AC7AFA70-2917-1967-58CB-E145FC1BD0B2}"/>
              </a:ext>
            </a:extLst>
          </p:cNvPr>
          <p:cNvSpPr>
            <a:spLocks noGrp="1"/>
          </p:cNvSpPr>
          <p:nvPr>
            <p:ph type="body" idx="2"/>
          </p:nvPr>
        </p:nvSpPr>
        <p:spPr/>
        <p:txBody>
          <a:bodyPr/>
          <a:lstStyle/>
          <a:p>
            <a:r>
              <a:rPr lang="en-IN" dirty="0"/>
              <a:t>            PIR</a:t>
            </a:r>
          </a:p>
        </p:txBody>
      </p:sp>
      <p:sp>
        <p:nvSpPr>
          <p:cNvPr id="25" name="Text Placeholder 24">
            <a:extLst>
              <a:ext uri="{FF2B5EF4-FFF2-40B4-BE49-F238E27FC236}">
                <a16:creationId xmlns:a16="http://schemas.microsoft.com/office/drawing/2014/main" id="{C1B853B1-3C91-C01B-79BA-9DA4E0BE2449}"/>
              </a:ext>
            </a:extLst>
          </p:cNvPr>
          <p:cNvSpPr>
            <a:spLocks noGrp="1"/>
          </p:cNvSpPr>
          <p:nvPr>
            <p:ph type="body" idx="4"/>
          </p:nvPr>
        </p:nvSpPr>
        <p:spPr/>
        <p:txBody>
          <a:bodyPr/>
          <a:lstStyle/>
          <a:p>
            <a:r>
              <a:rPr lang="en-IN" dirty="0"/>
              <a:t>        DHT11</a:t>
            </a:r>
          </a:p>
        </p:txBody>
      </p:sp>
      <p:sp>
        <p:nvSpPr>
          <p:cNvPr id="27" name="Text Placeholder 26">
            <a:extLst>
              <a:ext uri="{FF2B5EF4-FFF2-40B4-BE49-F238E27FC236}">
                <a16:creationId xmlns:a16="http://schemas.microsoft.com/office/drawing/2014/main" id="{164BAACE-0942-0413-4452-F9F6F1038532}"/>
              </a:ext>
            </a:extLst>
          </p:cNvPr>
          <p:cNvSpPr>
            <a:spLocks noGrp="1"/>
          </p:cNvSpPr>
          <p:nvPr>
            <p:ph type="body" idx="6"/>
          </p:nvPr>
        </p:nvSpPr>
        <p:spPr>
          <a:xfrm>
            <a:off x="288235" y="4500674"/>
            <a:ext cx="2717781" cy="205837"/>
          </a:xfrm>
        </p:spPr>
        <p:txBody>
          <a:bodyPr/>
          <a:lstStyle/>
          <a:p>
            <a:r>
              <a:rPr lang="en-IN" dirty="0"/>
              <a:t>         </a:t>
            </a:r>
            <a:r>
              <a:rPr lang="en-IN" dirty="0" err="1"/>
              <a:t>UltraSonic</a:t>
            </a:r>
            <a:r>
              <a:rPr lang="en-IN" dirty="0"/>
              <a:t> Distance</a:t>
            </a:r>
          </a:p>
        </p:txBody>
      </p:sp>
      <p:sp>
        <p:nvSpPr>
          <p:cNvPr id="29" name="Text Placeholder 28">
            <a:extLst>
              <a:ext uri="{FF2B5EF4-FFF2-40B4-BE49-F238E27FC236}">
                <a16:creationId xmlns:a16="http://schemas.microsoft.com/office/drawing/2014/main" id="{38538052-1984-C25F-0A4F-0C400D24F7A7}"/>
              </a:ext>
            </a:extLst>
          </p:cNvPr>
          <p:cNvSpPr>
            <a:spLocks noGrp="1"/>
          </p:cNvSpPr>
          <p:nvPr>
            <p:ph type="body" idx="8"/>
          </p:nvPr>
        </p:nvSpPr>
        <p:spPr/>
        <p:txBody>
          <a:bodyPr/>
          <a:lstStyle/>
          <a:p>
            <a:r>
              <a:rPr lang="en-IN" dirty="0"/>
              <a:t>LEDs and Resistors</a:t>
            </a:r>
          </a:p>
        </p:txBody>
      </p:sp>
      <p:sp>
        <p:nvSpPr>
          <p:cNvPr id="31" name="Text Placeholder 30">
            <a:extLst>
              <a:ext uri="{FF2B5EF4-FFF2-40B4-BE49-F238E27FC236}">
                <a16:creationId xmlns:a16="http://schemas.microsoft.com/office/drawing/2014/main" id="{92D3C512-BBAF-299D-1E95-AE2E8F8D60BF}"/>
              </a:ext>
            </a:extLst>
          </p:cNvPr>
          <p:cNvSpPr>
            <a:spLocks noGrp="1"/>
          </p:cNvSpPr>
          <p:nvPr>
            <p:ph type="body" idx="13"/>
          </p:nvPr>
        </p:nvSpPr>
        <p:spPr/>
        <p:txBody>
          <a:bodyPr/>
          <a:lstStyle/>
          <a:p>
            <a:r>
              <a:rPr lang="en-IN" dirty="0"/>
              <a:t>    Breadboard</a:t>
            </a:r>
          </a:p>
        </p:txBody>
      </p:sp>
      <p:sp>
        <p:nvSpPr>
          <p:cNvPr id="230" name="Google Shape;230;p3"/>
          <p:cNvSpPr txBox="1">
            <a:spLocks noGrp="1"/>
          </p:cNvSpPr>
          <p:nvPr>
            <p:ph type="sldNum" idx="12"/>
          </p:nvPr>
        </p:nvSpPr>
        <p:spPr>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5</a:t>
            </a:fld>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210" y="51051"/>
            <a:ext cx="757237" cy="960358"/>
          </a:xfrm>
          <a:prstGeom prst="rect">
            <a:avLst/>
          </a:prstGeom>
        </p:spPr>
      </p:pic>
      <p:pic>
        <p:nvPicPr>
          <p:cNvPr id="1034" name="Picture 10" descr="DHT11 Humidity and Temperature Sensor Module">
            <a:extLst>
              <a:ext uri="{FF2B5EF4-FFF2-40B4-BE49-F238E27FC236}">
                <a16:creationId xmlns:a16="http://schemas.microsoft.com/office/drawing/2014/main" id="{ECF0FF44-1F43-C5E7-C0A9-3C37D384F3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2541" y="2552259"/>
            <a:ext cx="1489087" cy="148908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Devon P. Hubner">
            <a:extLst>
              <a:ext uri="{FF2B5EF4-FFF2-40B4-BE49-F238E27FC236}">
                <a16:creationId xmlns:a16="http://schemas.microsoft.com/office/drawing/2014/main" id="{E393B1D3-76AA-DF99-6DDC-553D1DE813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3303" y="4817347"/>
            <a:ext cx="2404882" cy="116159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87D88D7F-5A18-CA35-5C2D-B7618BE7AFD5}"/>
              </a:ext>
            </a:extLst>
          </p:cNvPr>
          <p:cNvPicPr>
            <a:picLocks noChangeAspect="1"/>
          </p:cNvPicPr>
          <p:nvPr/>
        </p:nvPicPr>
        <p:blipFill>
          <a:blip r:embed="rId6"/>
          <a:stretch>
            <a:fillRect/>
          </a:stretch>
        </p:blipFill>
        <p:spPr>
          <a:xfrm>
            <a:off x="6219217" y="4259727"/>
            <a:ext cx="2942391" cy="2451993"/>
          </a:xfrm>
          <a:prstGeom prst="rect">
            <a:avLst/>
          </a:prstGeom>
        </p:spPr>
      </p:pic>
      <p:pic>
        <p:nvPicPr>
          <p:cNvPr id="2" name="Picture 1">
            <a:extLst>
              <a:ext uri="{FF2B5EF4-FFF2-40B4-BE49-F238E27FC236}">
                <a16:creationId xmlns:a16="http://schemas.microsoft.com/office/drawing/2014/main" id="{5EBD9268-106C-7EB3-E67F-52A8532FC2EB}"/>
              </a:ext>
            </a:extLst>
          </p:cNvPr>
          <p:cNvPicPr>
            <a:picLocks noChangeAspect="1"/>
          </p:cNvPicPr>
          <p:nvPr/>
        </p:nvPicPr>
        <p:blipFill>
          <a:blip r:embed="rId7"/>
          <a:stretch>
            <a:fillRect/>
          </a:stretch>
        </p:blipFill>
        <p:spPr>
          <a:xfrm>
            <a:off x="876300" y="2622121"/>
            <a:ext cx="2286000" cy="1419225"/>
          </a:xfrm>
          <a:prstGeom prst="rect">
            <a:avLst/>
          </a:prstGeom>
        </p:spPr>
      </p:pic>
      <p:pic>
        <p:nvPicPr>
          <p:cNvPr id="1026" name="Picture 2" descr="Electrobot HC-SR04 Ultrasonic Module Distance Sensor for Arduino UNO  MEGA2560 Nano Robot XBee ZigBee : Amazon.in: Industrial &amp; Scientific">
            <a:extLst>
              <a:ext uri="{FF2B5EF4-FFF2-40B4-BE49-F238E27FC236}">
                <a16:creationId xmlns:a16="http://schemas.microsoft.com/office/drawing/2014/main" id="{9C4DFE42-E3FA-46B9-EAC0-93D0CF8038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1550" y="4817347"/>
            <a:ext cx="2104625" cy="1419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5764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
          <p:cNvSpPr txBox="1">
            <a:spLocks noGrp="1"/>
          </p:cNvSpPr>
          <p:nvPr>
            <p:ph type="title"/>
          </p:nvPr>
        </p:nvSpPr>
        <p:spPr>
          <a:xfrm>
            <a:off x="971550" y="1146327"/>
            <a:ext cx="5780809" cy="574318"/>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ct val="100000"/>
              <a:buFont typeface="Franklin Gothic"/>
              <a:buNone/>
            </a:pPr>
            <a:r>
              <a:rPr lang="en-US" sz="4000" u="sng" dirty="0"/>
              <a:t>Block Diagram..</a:t>
            </a:r>
            <a:endParaRPr sz="4000" u="sng"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210" y="51051"/>
            <a:ext cx="757237" cy="960358"/>
          </a:xfrm>
          <a:prstGeom prst="rect">
            <a:avLst/>
          </a:prstGeom>
        </p:spPr>
      </p:pic>
      <p:pic>
        <p:nvPicPr>
          <p:cNvPr id="11" name="Picture 10">
            <a:extLst>
              <a:ext uri="{FF2B5EF4-FFF2-40B4-BE49-F238E27FC236}">
                <a16:creationId xmlns:a16="http://schemas.microsoft.com/office/drawing/2014/main" id="{454FA0A7-08C1-82F5-88F3-843F51F8DDBD}"/>
              </a:ext>
            </a:extLst>
          </p:cNvPr>
          <p:cNvPicPr>
            <a:picLocks noChangeAspect="1"/>
          </p:cNvPicPr>
          <p:nvPr/>
        </p:nvPicPr>
        <p:blipFill>
          <a:blip r:embed="rId4"/>
          <a:stretch>
            <a:fillRect/>
          </a:stretch>
        </p:blipFill>
        <p:spPr>
          <a:xfrm>
            <a:off x="6892412" y="3564759"/>
            <a:ext cx="4001729" cy="1289877"/>
          </a:xfrm>
          <a:prstGeom prst="rect">
            <a:avLst/>
          </a:prstGeom>
        </p:spPr>
      </p:pic>
      <p:pic>
        <p:nvPicPr>
          <p:cNvPr id="3" name="Picture 2">
            <a:extLst>
              <a:ext uri="{FF2B5EF4-FFF2-40B4-BE49-F238E27FC236}">
                <a16:creationId xmlns:a16="http://schemas.microsoft.com/office/drawing/2014/main" id="{0FE9377D-8246-4835-26C3-E7F1B9D35B4E}"/>
              </a:ext>
            </a:extLst>
          </p:cNvPr>
          <p:cNvPicPr>
            <a:picLocks noChangeAspect="1"/>
          </p:cNvPicPr>
          <p:nvPr/>
        </p:nvPicPr>
        <p:blipFill>
          <a:blip r:embed="rId5"/>
          <a:stretch>
            <a:fillRect/>
          </a:stretch>
        </p:blipFill>
        <p:spPr>
          <a:xfrm>
            <a:off x="694459" y="2030896"/>
            <a:ext cx="6057900" cy="3810000"/>
          </a:xfrm>
          <a:prstGeom prst="rect">
            <a:avLst/>
          </a:prstGeom>
        </p:spPr>
      </p:pic>
    </p:spTree>
    <p:extLst>
      <p:ext uri="{BB962C8B-B14F-4D97-AF65-F5344CB8AC3E}">
        <p14:creationId xmlns:p14="http://schemas.microsoft.com/office/powerpoint/2010/main" val="1382767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alpha val="0"/>
          </a:schemeClr>
        </a:solidFill>
        <a:effectLst/>
      </p:bgPr>
    </p:bg>
    <p:spTree>
      <p:nvGrpSpPr>
        <p:cNvPr id="1" name="Shape 226"/>
        <p:cNvGrpSpPr/>
        <p:nvPr/>
      </p:nvGrpSpPr>
      <p:grpSpPr>
        <a:xfrm>
          <a:off x="0" y="0"/>
          <a:ext cx="0" cy="0"/>
          <a:chOff x="0" y="0"/>
          <a:chExt cx="0" cy="0"/>
        </a:xfrm>
      </p:grpSpPr>
      <p:sp>
        <p:nvSpPr>
          <p:cNvPr id="227" name="Google Shape;227;p3"/>
          <p:cNvSpPr txBox="1">
            <a:spLocks noGrp="1"/>
          </p:cNvSpPr>
          <p:nvPr>
            <p:ph type="title"/>
          </p:nvPr>
        </p:nvSpPr>
        <p:spPr>
          <a:xfrm>
            <a:off x="952499" y="1096346"/>
            <a:ext cx="5780809" cy="610863"/>
          </a:xfrm>
          <a:prstGeom prst="rect">
            <a:avLst/>
          </a:prstGeom>
          <a:noFill/>
          <a:ln>
            <a:noFill/>
          </a:ln>
        </p:spPr>
        <p:txBody>
          <a:bodyPr spcFirstLastPara="1" wrap="square" lIns="0" tIns="0" rIns="0" bIns="0" anchor="b" anchorCtr="0">
            <a:normAutofit/>
          </a:bodyPr>
          <a:lstStyle/>
          <a:p>
            <a:pPr lvl="0">
              <a:buSzPct val="100000"/>
            </a:pPr>
            <a:r>
              <a:rPr lang="en-US" sz="4000" u="sng" dirty="0"/>
              <a:t>ThingSpeak..</a:t>
            </a:r>
            <a:endParaRPr sz="4000" u="sng"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210" y="51051"/>
            <a:ext cx="757237" cy="960358"/>
          </a:xfrm>
          <a:prstGeom prst="rect">
            <a:avLst/>
          </a:prstGeom>
        </p:spPr>
      </p:pic>
      <p:pic>
        <p:nvPicPr>
          <p:cNvPr id="7" name="Picture 6">
            <a:extLst>
              <a:ext uri="{FF2B5EF4-FFF2-40B4-BE49-F238E27FC236}">
                <a16:creationId xmlns:a16="http://schemas.microsoft.com/office/drawing/2014/main" id="{41B00E8E-B08F-FF95-F59C-43D5B105212D}"/>
              </a:ext>
            </a:extLst>
          </p:cNvPr>
          <p:cNvPicPr>
            <a:picLocks noChangeAspect="1"/>
          </p:cNvPicPr>
          <p:nvPr/>
        </p:nvPicPr>
        <p:blipFill>
          <a:blip r:embed="rId4">
            <a:alphaModFix amt="21000"/>
          </a:blip>
          <a:stretch>
            <a:fillRect/>
          </a:stretch>
        </p:blipFill>
        <p:spPr>
          <a:xfrm>
            <a:off x="1533832" y="2458065"/>
            <a:ext cx="9705668" cy="3303589"/>
          </a:xfrm>
          <a:prstGeom prst="rect">
            <a:avLst/>
          </a:prstGeom>
          <a:effectLst>
            <a:glow rad="127000">
              <a:schemeClr val="accent1">
                <a:alpha val="0"/>
              </a:schemeClr>
            </a:glow>
          </a:effectLst>
        </p:spPr>
      </p:pic>
      <p:sp>
        <p:nvSpPr>
          <p:cNvPr id="3" name="Text Placeholder 2">
            <a:extLst>
              <a:ext uri="{FF2B5EF4-FFF2-40B4-BE49-F238E27FC236}">
                <a16:creationId xmlns:a16="http://schemas.microsoft.com/office/drawing/2014/main" id="{BCA198DA-93F7-0353-C309-15646B2F0BC7}"/>
              </a:ext>
            </a:extLst>
          </p:cNvPr>
          <p:cNvSpPr>
            <a:spLocks noGrp="1"/>
          </p:cNvSpPr>
          <p:nvPr>
            <p:ph type="body" idx="1"/>
          </p:nvPr>
        </p:nvSpPr>
        <p:spPr>
          <a:xfrm>
            <a:off x="952500" y="2251587"/>
            <a:ext cx="10413590" cy="3510067"/>
          </a:xfrm>
        </p:spPr>
        <p:txBody>
          <a:bodyPr/>
          <a:lstStyle/>
          <a:p>
            <a:pPr marL="514350" indent="-285750">
              <a:buFont typeface="Wingdings" panose="05000000000000000000" pitchFamily="2" charset="2"/>
              <a:buChar char="Ø"/>
            </a:pPr>
            <a:r>
              <a:rPr lang="en-US" b="1" dirty="0"/>
              <a:t>Overview</a:t>
            </a:r>
            <a:r>
              <a:rPr lang="en-US" dirty="0"/>
              <a:t> :ThingSpeak is an open-source IoT analytics platform that allows users to collect, visualize, and analyze sensor data in real time, enabling remote monitoring and control of devices.</a:t>
            </a:r>
          </a:p>
          <a:p>
            <a:pPr marL="514350" indent="-285750">
              <a:buFont typeface="Wingdings" panose="05000000000000000000" pitchFamily="2" charset="2"/>
              <a:buChar char="Ø"/>
            </a:pPr>
            <a:r>
              <a:rPr lang="en-US" b="1" dirty="0"/>
              <a:t>Data Collection </a:t>
            </a:r>
            <a:r>
              <a:rPr lang="en-US" dirty="0"/>
              <a:t>:ThingSpeak allows devices to send data via HTTP or MQTT protocols to its cloud-based service, where the data is stored for further analysis.</a:t>
            </a:r>
          </a:p>
          <a:p>
            <a:pPr marL="514350" indent="-285750">
              <a:buFont typeface="Wingdings" panose="05000000000000000000" pitchFamily="2" charset="2"/>
              <a:buChar char="Ø"/>
            </a:pPr>
            <a:r>
              <a:rPr lang="en-US" b="1" dirty="0"/>
              <a:t>Cloud Storage </a:t>
            </a:r>
            <a:r>
              <a:rPr lang="en-US" dirty="0"/>
              <a:t>:Data from sensors and IoT devices is stored in the cloud, making it accessible anytime, anywhere, and ensuring scalability for large-scale IoT projects.</a:t>
            </a:r>
          </a:p>
          <a:p>
            <a:pPr marL="514350" indent="-285750">
              <a:buFont typeface="Wingdings" panose="05000000000000000000" pitchFamily="2" charset="2"/>
              <a:buChar char="Ø"/>
            </a:pPr>
            <a:r>
              <a:rPr lang="en-US" b="1" dirty="0"/>
              <a:t>Real-Time Visualization </a:t>
            </a:r>
            <a:r>
              <a:rPr lang="en-US" dirty="0"/>
              <a:t>:ThingSpeak offers built-in tools to create visualizations such as line graphs, bar charts, and gauges for real-time data monitoring, enabling users to easily track changes and trends.</a:t>
            </a:r>
          </a:p>
          <a:p>
            <a:pPr marL="514350" indent="-285750">
              <a:buFont typeface="Wingdings" panose="05000000000000000000" pitchFamily="2" charset="2"/>
              <a:buChar char="Ø"/>
            </a:pPr>
            <a:r>
              <a:rPr lang="en-US" b="1" dirty="0"/>
              <a:t>Integration with MATLAB </a:t>
            </a:r>
            <a:r>
              <a:rPr lang="en-US" dirty="0"/>
              <a:t>:ThingSpeak is integrated with MATLAB, allowing users to apply advanced analytics, predictive models, and machine learning algorithms to the collected data for deeper insights.</a:t>
            </a:r>
          </a:p>
          <a:p>
            <a:pPr marL="514350" indent="-285750">
              <a:buFont typeface="Wingdings" panose="05000000000000000000" pitchFamily="2" charset="2"/>
              <a:buChar char="Ø"/>
            </a:pPr>
            <a:r>
              <a:rPr lang="en-US" b="1" dirty="0"/>
              <a:t>Alerts and Notifications </a:t>
            </a:r>
            <a:r>
              <a:rPr lang="en-US" dirty="0"/>
              <a:t>:ThingSpeak allows users to set up email or SMS notifications based on data triggers, such as exceeding sensor thresholds or specific events.</a:t>
            </a:r>
          </a:p>
          <a:p>
            <a:pPr marL="5143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3112537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118DE-D36C-0B88-FFE8-2864E55A150E}"/>
              </a:ext>
            </a:extLst>
          </p:cNvPr>
          <p:cNvSpPr>
            <a:spLocks noGrp="1"/>
          </p:cNvSpPr>
          <p:nvPr>
            <p:ph type="title"/>
          </p:nvPr>
        </p:nvSpPr>
        <p:spPr/>
        <p:txBody>
          <a:bodyPr/>
          <a:lstStyle/>
          <a:p>
            <a:r>
              <a:rPr lang="en-IN" dirty="0"/>
              <a:t>How BIN Works…</a:t>
            </a:r>
          </a:p>
        </p:txBody>
      </p:sp>
      <p:sp>
        <p:nvSpPr>
          <p:cNvPr id="3" name="Text Placeholder 2">
            <a:extLst>
              <a:ext uri="{FF2B5EF4-FFF2-40B4-BE49-F238E27FC236}">
                <a16:creationId xmlns:a16="http://schemas.microsoft.com/office/drawing/2014/main" id="{49CD19ED-E03E-578E-5DC9-4683EF234E80}"/>
              </a:ext>
            </a:extLst>
          </p:cNvPr>
          <p:cNvSpPr>
            <a:spLocks noGrp="1"/>
          </p:cNvSpPr>
          <p:nvPr>
            <p:ph type="body" idx="1"/>
          </p:nvPr>
        </p:nvSpPr>
        <p:spPr>
          <a:xfrm>
            <a:off x="952499" y="2656903"/>
            <a:ext cx="9214055" cy="3488257"/>
          </a:xfrm>
        </p:spPr>
        <p:txBody>
          <a:bodyPr/>
          <a:lstStyle/>
          <a:p>
            <a:endParaRPr lang="en-IN" dirty="0"/>
          </a:p>
        </p:txBody>
      </p:sp>
      <p:sp>
        <p:nvSpPr>
          <p:cNvPr id="13" name="Slide Number Placeholder 12">
            <a:extLst>
              <a:ext uri="{FF2B5EF4-FFF2-40B4-BE49-F238E27FC236}">
                <a16:creationId xmlns:a16="http://schemas.microsoft.com/office/drawing/2014/main" id="{C6178DF9-3C03-487A-9015-7DA81857E34C}"/>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8</a:t>
            </a:fld>
            <a:endParaRPr lang="en-US">
              <a:latin typeface="Libre Franklin"/>
              <a:ea typeface="Libre Franklin"/>
              <a:cs typeface="Libre Franklin"/>
              <a:sym typeface="Libre Franklin"/>
            </a:endParaRPr>
          </a:p>
        </p:txBody>
      </p:sp>
      <p:pic>
        <p:nvPicPr>
          <p:cNvPr id="5" name="Picture 4">
            <a:extLst>
              <a:ext uri="{FF2B5EF4-FFF2-40B4-BE49-F238E27FC236}">
                <a16:creationId xmlns:a16="http://schemas.microsoft.com/office/drawing/2014/main" id="{99D16E10-07A9-DDC4-DE44-D80040C2D966}"/>
              </a:ext>
            </a:extLst>
          </p:cNvPr>
          <p:cNvPicPr>
            <a:picLocks noChangeAspect="1"/>
          </p:cNvPicPr>
          <p:nvPr/>
        </p:nvPicPr>
        <p:blipFill>
          <a:blip r:embed="rId2"/>
          <a:stretch>
            <a:fillRect/>
          </a:stretch>
        </p:blipFill>
        <p:spPr>
          <a:xfrm>
            <a:off x="971550" y="2757409"/>
            <a:ext cx="4587976" cy="3387750"/>
          </a:xfrm>
          <a:prstGeom prst="rect">
            <a:avLst/>
          </a:prstGeom>
        </p:spPr>
      </p:pic>
      <p:pic>
        <p:nvPicPr>
          <p:cNvPr id="7" name="Picture 6">
            <a:extLst>
              <a:ext uri="{FF2B5EF4-FFF2-40B4-BE49-F238E27FC236}">
                <a16:creationId xmlns:a16="http://schemas.microsoft.com/office/drawing/2014/main" id="{3DE79AA1-12D0-D6B2-EA9E-D36566970206}"/>
              </a:ext>
            </a:extLst>
          </p:cNvPr>
          <p:cNvPicPr>
            <a:picLocks noChangeAspect="1"/>
          </p:cNvPicPr>
          <p:nvPr/>
        </p:nvPicPr>
        <p:blipFill>
          <a:blip r:embed="rId3"/>
          <a:stretch>
            <a:fillRect/>
          </a:stretch>
        </p:blipFill>
        <p:spPr>
          <a:xfrm>
            <a:off x="5559526" y="2656903"/>
            <a:ext cx="4626079" cy="3488256"/>
          </a:xfrm>
          <a:prstGeom prst="rect">
            <a:avLst/>
          </a:prstGeom>
        </p:spPr>
      </p:pic>
    </p:spTree>
    <p:extLst>
      <p:ext uri="{BB962C8B-B14F-4D97-AF65-F5344CB8AC3E}">
        <p14:creationId xmlns:p14="http://schemas.microsoft.com/office/powerpoint/2010/main" val="1769876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1A06E-8640-BDA1-B667-E6B710E9F0EE}"/>
              </a:ext>
            </a:extLst>
          </p:cNvPr>
          <p:cNvSpPr>
            <a:spLocks noGrp="1"/>
          </p:cNvSpPr>
          <p:nvPr>
            <p:ph type="title"/>
          </p:nvPr>
        </p:nvSpPr>
        <p:spPr>
          <a:xfrm>
            <a:off x="964023" y="879063"/>
            <a:ext cx="8091487" cy="610863"/>
          </a:xfrm>
        </p:spPr>
        <p:txBody>
          <a:bodyPr>
            <a:normAutofit fontScale="90000"/>
          </a:bodyPr>
          <a:lstStyle/>
          <a:p>
            <a:r>
              <a:rPr lang="en-IN" u="sng" dirty="0"/>
              <a:t>Conclusion &amp; Future Inhancements..</a:t>
            </a:r>
          </a:p>
        </p:txBody>
      </p:sp>
      <p:sp>
        <p:nvSpPr>
          <p:cNvPr id="3" name="Text Placeholder 2">
            <a:extLst>
              <a:ext uri="{FF2B5EF4-FFF2-40B4-BE49-F238E27FC236}">
                <a16:creationId xmlns:a16="http://schemas.microsoft.com/office/drawing/2014/main" id="{DD227A86-95D9-0202-4578-6101879DD378}"/>
              </a:ext>
            </a:extLst>
          </p:cNvPr>
          <p:cNvSpPr>
            <a:spLocks noGrp="1"/>
          </p:cNvSpPr>
          <p:nvPr>
            <p:ph type="body" idx="1"/>
          </p:nvPr>
        </p:nvSpPr>
        <p:spPr>
          <a:xfrm>
            <a:off x="952500" y="2656903"/>
            <a:ext cx="10098958" cy="1047043"/>
          </a:xfrm>
        </p:spPr>
        <p:txBody>
          <a:bodyPr/>
          <a:lstStyle/>
          <a:p>
            <a:pPr algn="just"/>
            <a:r>
              <a:rPr lang="en-US" dirty="0"/>
              <a:t>     The integration of IoT technology into garbage management systems offers a transformative solution to the challenges associated with traditional waste collection methods. By leveraging real-time data analytics and automation, municipalities can enhance operational efficiency, promote environmental sustainability, and improve overall urban livability.</a:t>
            </a:r>
          </a:p>
          <a:p>
            <a:pPr algn="just"/>
            <a:endParaRPr lang="en-US" dirty="0"/>
          </a:p>
          <a:p>
            <a:pPr algn="just"/>
            <a:endParaRPr lang="en-IN" dirty="0"/>
          </a:p>
        </p:txBody>
      </p:sp>
      <p:sp>
        <p:nvSpPr>
          <p:cNvPr id="4" name="Text Placeholder 3">
            <a:extLst>
              <a:ext uri="{FF2B5EF4-FFF2-40B4-BE49-F238E27FC236}">
                <a16:creationId xmlns:a16="http://schemas.microsoft.com/office/drawing/2014/main" id="{6E95982D-199A-D0DF-C64A-582902809CBB}"/>
              </a:ext>
            </a:extLst>
          </p:cNvPr>
          <p:cNvSpPr>
            <a:spLocks noGrp="1"/>
          </p:cNvSpPr>
          <p:nvPr>
            <p:ph type="body" idx="2"/>
          </p:nvPr>
        </p:nvSpPr>
        <p:spPr/>
        <p:txBody>
          <a:bodyPr/>
          <a:lstStyle/>
          <a:p>
            <a:r>
              <a:rPr lang="en-IN" b="1" dirty="0">
                <a:latin typeface="Times New Roman" panose="02020603050405020304" pitchFamily="18" charset="0"/>
                <a:cs typeface="Times New Roman" panose="02020603050405020304" pitchFamily="18" charset="0"/>
              </a:rPr>
              <a:t>Conclusion:</a:t>
            </a:r>
          </a:p>
        </p:txBody>
      </p:sp>
      <p:sp>
        <p:nvSpPr>
          <p:cNvPr id="5" name="Text Placeholder 4">
            <a:extLst>
              <a:ext uri="{FF2B5EF4-FFF2-40B4-BE49-F238E27FC236}">
                <a16:creationId xmlns:a16="http://schemas.microsoft.com/office/drawing/2014/main" id="{3FDB9315-DECF-2C5A-741E-457F6F70439F}"/>
              </a:ext>
            </a:extLst>
          </p:cNvPr>
          <p:cNvSpPr>
            <a:spLocks noGrp="1"/>
          </p:cNvSpPr>
          <p:nvPr>
            <p:ph type="body" idx="3"/>
          </p:nvPr>
        </p:nvSpPr>
        <p:spPr>
          <a:xfrm>
            <a:off x="1209368" y="3841845"/>
            <a:ext cx="9932397" cy="2638468"/>
          </a:xfrm>
        </p:spPr>
        <p:txBody>
          <a:bodyPr/>
          <a:lstStyle/>
          <a:p>
            <a:pPr algn="just">
              <a:buFont typeface="+mj-lt"/>
              <a:buAutoNum type="arabicPeriod"/>
            </a:pPr>
            <a:r>
              <a:rPr lang="en-US" b="1" i="0" dirty="0">
                <a:solidFill>
                  <a:srgbClr val="404040"/>
                </a:solidFill>
                <a:effectLst/>
                <a:latin typeface="Inter"/>
              </a:rPr>
              <a:t>Enhanced Sensor Technology</a:t>
            </a:r>
            <a:r>
              <a:rPr lang="en-US" b="0" i="0" dirty="0">
                <a:solidFill>
                  <a:srgbClr val="404040"/>
                </a:solidFill>
                <a:effectLst/>
                <a:latin typeface="Inter"/>
              </a:rPr>
              <a:t>: Integrate advanced sensors like image recognition for precise waste level measurement and air quality sensors for pollution monitoring.</a:t>
            </a:r>
          </a:p>
          <a:p>
            <a:pPr algn="just">
              <a:spcBef>
                <a:spcPts val="300"/>
              </a:spcBef>
              <a:buFont typeface="+mj-lt"/>
              <a:buAutoNum type="arabicPeriod"/>
            </a:pPr>
            <a:r>
              <a:rPr lang="en-US" b="1" i="0" dirty="0">
                <a:solidFill>
                  <a:srgbClr val="404040"/>
                </a:solidFill>
                <a:effectLst/>
                <a:latin typeface="Inter"/>
              </a:rPr>
              <a:t>Machine Learning Algorithms</a:t>
            </a:r>
            <a:r>
              <a:rPr lang="en-US" b="0" i="0" dirty="0">
                <a:solidFill>
                  <a:srgbClr val="404040"/>
                </a:solidFill>
                <a:effectLst/>
                <a:latin typeface="Inter"/>
              </a:rPr>
              <a:t>: Use ML to analyze historical data, predict waste accumulation trends, and optimize waste collection routes.</a:t>
            </a:r>
          </a:p>
          <a:p>
            <a:pPr algn="just">
              <a:spcBef>
                <a:spcPts val="300"/>
              </a:spcBef>
              <a:buFont typeface="+mj-lt"/>
              <a:buAutoNum type="arabicPeriod"/>
            </a:pPr>
            <a:r>
              <a:rPr lang="en-US" b="1" i="0" dirty="0">
                <a:solidFill>
                  <a:srgbClr val="404040"/>
                </a:solidFill>
                <a:effectLst/>
                <a:latin typeface="Inter"/>
              </a:rPr>
              <a:t>Mobile Application Integration</a:t>
            </a:r>
            <a:r>
              <a:rPr lang="en-US" b="0" i="0" dirty="0">
                <a:solidFill>
                  <a:srgbClr val="404040"/>
                </a:solidFill>
                <a:effectLst/>
                <a:latin typeface="Inter"/>
              </a:rPr>
              <a:t>: Develop a mobile app for real-time bin fill level data, overflow alerts, and user feedback on waste management.</a:t>
            </a:r>
          </a:p>
          <a:p>
            <a:pPr algn="just">
              <a:spcBef>
                <a:spcPts val="300"/>
              </a:spcBef>
              <a:buFont typeface="+mj-lt"/>
              <a:buAutoNum type="arabicPeriod"/>
            </a:pPr>
            <a:r>
              <a:rPr lang="en-US" b="1" i="0" dirty="0">
                <a:solidFill>
                  <a:srgbClr val="404040"/>
                </a:solidFill>
                <a:effectLst/>
                <a:latin typeface="Inter"/>
              </a:rPr>
              <a:t>IoT Network Expansion</a:t>
            </a:r>
            <a:r>
              <a:rPr lang="en-US" b="0" i="0" dirty="0">
                <a:solidFill>
                  <a:srgbClr val="404040"/>
                </a:solidFill>
                <a:effectLst/>
                <a:latin typeface="Inter"/>
              </a:rPr>
              <a:t>: Expand the Smart Bin system to cover more locations for scalable and comprehensive waste management.</a:t>
            </a:r>
          </a:p>
          <a:p>
            <a:pPr algn="just">
              <a:spcBef>
                <a:spcPts val="300"/>
              </a:spcBef>
              <a:buFont typeface="+mj-lt"/>
              <a:buAutoNum type="arabicPeriod"/>
            </a:pPr>
            <a:r>
              <a:rPr lang="en-US" b="1" i="0" dirty="0">
                <a:solidFill>
                  <a:srgbClr val="404040"/>
                </a:solidFill>
                <a:effectLst/>
                <a:latin typeface="Inter"/>
              </a:rPr>
              <a:t>Integration with Smart City Initiatives</a:t>
            </a:r>
            <a:r>
              <a:rPr lang="en-US" b="0" i="0" dirty="0">
                <a:solidFill>
                  <a:srgbClr val="404040"/>
                </a:solidFill>
                <a:effectLst/>
                <a:latin typeface="Inter"/>
              </a:rPr>
              <a:t>: Align the system with smart city projects like traffic management and energy optimization for urban sustainability.</a:t>
            </a:r>
          </a:p>
        </p:txBody>
      </p:sp>
      <p:sp>
        <p:nvSpPr>
          <p:cNvPr id="6" name="Text Placeholder 5">
            <a:extLst>
              <a:ext uri="{FF2B5EF4-FFF2-40B4-BE49-F238E27FC236}">
                <a16:creationId xmlns:a16="http://schemas.microsoft.com/office/drawing/2014/main" id="{54500F0C-AF1D-6544-FD48-70A74154B4F4}"/>
              </a:ext>
            </a:extLst>
          </p:cNvPr>
          <p:cNvSpPr>
            <a:spLocks noGrp="1"/>
          </p:cNvSpPr>
          <p:nvPr>
            <p:ph type="body" idx="4"/>
          </p:nvPr>
        </p:nvSpPr>
        <p:spPr>
          <a:xfrm>
            <a:off x="953655" y="3568148"/>
            <a:ext cx="4838700" cy="412153"/>
          </a:xfrm>
        </p:spPr>
        <p:txBody>
          <a:bodyPr/>
          <a:lstStyle/>
          <a:p>
            <a:r>
              <a:rPr lang="en-IN" b="1" dirty="0">
                <a:latin typeface="Times New Roman" panose="02020603050405020304" pitchFamily="18" charset="0"/>
                <a:cs typeface="Times New Roman" panose="02020603050405020304" pitchFamily="18" charset="0"/>
              </a:rPr>
              <a:t>Future Inhancements</a:t>
            </a:r>
          </a:p>
        </p:txBody>
      </p:sp>
      <p:sp>
        <p:nvSpPr>
          <p:cNvPr id="13" name="Slide Number Placeholder 12">
            <a:extLst>
              <a:ext uri="{FF2B5EF4-FFF2-40B4-BE49-F238E27FC236}">
                <a16:creationId xmlns:a16="http://schemas.microsoft.com/office/drawing/2014/main" id="{C20F43B3-CBD6-72BE-D9B3-FAB38B68C3F4}"/>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pPr marL="0" lvl="0" indent="0" algn="l" rtl="0">
                <a:spcBef>
                  <a:spcPts val="0"/>
                </a:spcBef>
                <a:spcAft>
                  <a:spcPts val="0"/>
                </a:spcAft>
                <a:buNone/>
              </a:pPr>
              <a:t>9</a:t>
            </a:fld>
            <a:endParaRPr lang="en-US">
              <a:latin typeface="Libre Franklin"/>
              <a:ea typeface="Libre Franklin"/>
              <a:cs typeface="Libre Franklin"/>
              <a:sym typeface="Libre Franklin"/>
            </a:endParaRPr>
          </a:p>
        </p:txBody>
      </p:sp>
    </p:spTree>
    <p:extLst>
      <p:ext uri="{BB962C8B-B14F-4D97-AF65-F5344CB8AC3E}">
        <p14:creationId xmlns:p14="http://schemas.microsoft.com/office/powerpoint/2010/main" val="286194816"/>
      </p:ext>
    </p:extLst>
  </p:cSld>
  <p:clrMapOvr>
    <a:masterClrMapping/>
  </p:clrMapOvr>
</p:sld>
</file>

<file path=ppt/theme/theme1.xml><?xml version="1.0" encoding="utf-8"?>
<a:theme xmlns:a="http://schemas.openxmlformats.org/drawingml/2006/main" name="Theme1">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937</TotalTime>
  <Words>1204</Words>
  <Application>Microsoft Office PowerPoint</Application>
  <PresentationFormat>Widescreen</PresentationFormat>
  <Paragraphs>73</Paragraphs>
  <Slides>10</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Wingdings</vt:lpstr>
      <vt:lpstr>Libre Franklin</vt:lpstr>
      <vt:lpstr>Noto Sans Symbols</vt:lpstr>
      <vt:lpstr>Inter</vt:lpstr>
      <vt:lpstr>Franklin Gothic</vt:lpstr>
      <vt:lpstr>Calibri</vt:lpstr>
      <vt:lpstr>Arial</vt:lpstr>
      <vt:lpstr>Times New Roman</vt:lpstr>
      <vt:lpstr>Theme1</vt:lpstr>
      <vt:lpstr>             IoT based SMART BIN</vt:lpstr>
      <vt:lpstr>Idea/Approach Details</vt:lpstr>
      <vt:lpstr> Earlier’s Problems</vt:lpstr>
      <vt:lpstr>ESP32  </vt:lpstr>
      <vt:lpstr>Components </vt:lpstr>
      <vt:lpstr>Block Diagram..</vt:lpstr>
      <vt:lpstr>ThingSpeak..</vt:lpstr>
      <vt:lpstr>How BIN Works…</vt:lpstr>
      <vt:lpstr>Conclusion &amp; Future Inhancements..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Sarim Moin</dc:creator>
  <cp:lastModifiedBy>Awadhesh Kumar</cp:lastModifiedBy>
  <cp:revision>42</cp:revision>
  <dcterms:created xsi:type="dcterms:W3CDTF">2022-02-11T07:14:46Z</dcterms:created>
  <dcterms:modified xsi:type="dcterms:W3CDTF">2025-03-05T05:43:49Z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